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4" r:id="rId6"/>
    <p:sldId id="259" r:id="rId7"/>
    <p:sldId id="257" r:id="rId8"/>
    <p:sldId id="258" r:id="rId9"/>
    <p:sldId id="260" r:id="rId10"/>
    <p:sldId id="261" r:id="rId11"/>
    <p:sldId id="263" r:id="rId12"/>
    <p:sldId id="262" r:id="rId13"/>
    <p:sldId id="265" r:id="rId14"/>
  </p:sldIdLst>
  <p:sldSz cx="12192000" cy="6858000"/>
  <p:notesSz cx="9926638" cy="6797675"/>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289A60-1AD0-4EFA-BF67-955D52E37B61}" v="34" dt="2020-02-09T16:10:35.4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calle Cup" userId="acdf420d-3d1b-463e-9173-44ff0cd1b36a" providerId="ADAL" clId="{8A289A60-1AD0-4EFA-BF67-955D52E37B61}"/>
    <pc:docChg chg="undo custSel mod addSld modSld">
      <pc:chgData name="Pascalle Cup" userId="acdf420d-3d1b-463e-9173-44ff0cd1b36a" providerId="ADAL" clId="{8A289A60-1AD0-4EFA-BF67-955D52E37B61}" dt="2020-02-09T16:09:41.688" v="2467" actId="2711"/>
      <pc:docMkLst>
        <pc:docMk/>
      </pc:docMkLst>
      <pc:sldChg chg="modSp">
        <pc:chgData name="Pascalle Cup" userId="acdf420d-3d1b-463e-9173-44ff0cd1b36a" providerId="ADAL" clId="{8A289A60-1AD0-4EFA-BF67-955D52E37B61}" dt="2020-02-09T15:45:09.806" v="576" actId="20577"/>
        <pc:sldMkLst>
          <pc:docMk/>
          <pc:sldMk cId="1418008131" sldId="259"/>
        </pc:sldMkLst>
        <pc:spChg chg="mod">
          <ac:chgData name="Pascalle Cup" userId="acdf420d-3d1b-463e-9173-44ff0cd1b36a" providerId="ADAL" clId="{8A289A60-1AD0-4EFA-BF67-955D52E37B61}" dt="2020-02-09T15:45:09.806" v="576" actId="20577"/>
          <ac:spMkLst>
            <pc:docMk/>
            <pc:sldMk cId="1418008131" sldId="259"/>
            <ac:spMk id="2" creationId="{5AC5FE54-5589-4FC5-881D-DDAEF5858C28}"/>
          </ac:spMkLst>
        </pc:spChg>
      </pc:sldChg>
      <pc:sldChg chg="addSp delSp modSp mod setBg">
        <pc:chgData name="Pascalle Cup" userId="acdf420d-3d1b-463e-9173-44ff0cd1b36a" providerId="ADAL" clId="{8A289A60-1AD0-4EFA-BF67-955D52E37B61}" dt="2020-02-09T15:54:32.025" v="1159" actId="26606"/>
        <pc:sldMkLst>
          <pc:docMk/>
          <pc:sldMk cId="2479286226" sldId="260"/>
        </pc:sldMkLst>
        <pc:spChg chg="mod ord">
          <ac:chgData name="Pascalle Cup" userId="acdf420d-3d1b-463e-9173-44ff0cd1b36a" providerId="ADAL" clId="{8A289A60-1AD0-4EFA-BF67-955D52E37B61}" dt="2020-02-09T15:54:32.025" v="1159" actId="26606"/>
          <ac:spMkLst>
            <pc:docMk/>
            <pc:sldMk cId="2479286226" sldId="260"/>
            <ac:spMk id="2" creationId="{D7F6D197-3BD0-4A5B-9DF1-26143FFA918E}"/>
          </ac:spMkLst>
        </pc:spChg>
        <pc:spChg chg="add mod ord">
          <ac:chgData name="Pascalle Cup" userId="acdf420d-3d1b-463e-9173-44ff0cd1b36a" providerId="ADAL" clId="{8A289A60-1AD0-4EFA-BF67-955D52E37B61}" dt="2020-02-09T15:53:32.109" v="1136" actId="26606"/>
          <ac:spMkLst>
            <pc:docMk/>
            <pc:sldMk cId="2479286226" sldId="260"/>
            <ac:spMk id="4" creationId="{F89C7BB2-C101-4F66-AEE1-63D4D9E770F8}"/>
          </ac:spMkLst>
        </pc:spChg>
        <pc:spChg chg="add del">
          <ac:chgData name="Pascalle Cup" userId="acdf420d-3d1b-463e-9173-44ff0cd1b36a" providerId="ADAL" clId="{8A289A60-1AD0-4EFA-BF67-955D52E37B61}" dt="2020-02-09T15:53:32.092" v="1135" actId="26606"/>
          <ac:spMkLst>
            <pc:docMk/>
            <pc:sldMk cId="2479286226" sldId="260"/>
            <ac:spMk id="6" creationId="{B775CD93-9DF2-48CB-9F57-1BCA9A46C7FA}"/>
          </ac:spMkLst>
        </pc:spChg>
        <pc:spChg chg="add del">
          <ac:chgData name="Pascalle Cup" userId="acdf420d-3d1b-463e-9173-44ff0cd1b36a" providerId="ADAL" clId="{8A289A60-1AD0-4EFA-BF67-955D52E37B61}" dt="2020-02-09T15:53:32.092" v="1135" actId="26606"/>
          <ac:spMkLst>
            <pc:docMk/>
            <pc:sldMk cId="2479286226" sldId="260"/>
            <ac:spMk id="7" creationId="{E186B68C-84BC-4A6E-99D1-EE87483C1349}"/>
          </ac:spMkLst>
        </pc:spChg>
        <pc:spChg chg="add del">
          <ac:chgData name="Pascalle Cup" userId="acdf420d-3d1b-463e-9173-44ff0cd1b36a" providerId="ADAL" clId="{8A289A60-1AD0-4EFA-BF67-955D52E37B61}" dt="2020-02-09T15:53:32.092" v="1135" actId="26606"/>
          <ac:spMkLst>
            <pc:docMk/>
            <pc:sldMk cId="2479286226" sldId="260"/>
            <ac:spMk id="8" creationId="{6166C6D1-23AC-49C4-BA07-238E4E9F8CEB}"/>
          </ac:spMkLst>
        </pc:spChg>
        <pc:spChg chg="add del">
          <ac:chgData name="Pascalle Cup" userId="acdf420d-3d1b-463e-9173-44ff0cd1b36a" providerId="ADAL" clId="{8A289A60-1AD0-4EFA-BF67-955D52E37B61}" dt="2020-02-09T15:53:14.703" v="1125" actId="26606"/>
          <ac:spMkLst>
            <pc:docMk/>
            <pc:sldMk cId="2479286226" sldId="260"/>
            <ac:spMk id="9" creationId="{2B566528-1B12-4246-9431-5C2D7D081168}"/>
          </ac:spMkLst>
        </pc:spChg>
        <pc:spChg chg="add del">
          <ac:chgData name="Pascalle Cup" userId="acdf420d-3d1b-463e-9173-44ff0cd1b36a" providerId="ADAL" clId="{8A289A60-1AD0-4EFA-BF67-955D52E37B61}" dt="2020-02-09T15:53:32.092" v="1135" actId="26606"/>
          <ac:spMkLst>
            <pc:docMk/>
            <pc:sldMk cId="2479286226" sldId="260"/>
            <ac:spMk id="10" creationId="{1C091803-41C2-48E0-9228-5148460C7479}"/>
          </ac:spMkLst>
        </pc:spChg>
        <pc:spChg chg="add del">
          <ac:chgData name="Pascalle Cup" userId="acdf420d-3d1b-463e-9173-44ff0cd1b36a" providerId="ADAL" clId="{8A289A60-1AD0-4EFA-BF67-955D52E37B61}" dt="2020-02-09T15:54:32.025" v="1159" actId="26606"/>
          <ac:spMkLst>
            <pc:docMk/>
            <pc:sldMk cId="2479286226" sldId="260"/>
            <ac:spMk id="12" creationId="{640E93D9-F13F-4097-A159-E0A6CEBA8F3B}"/>
          </ac:spMkLst>
        </pc:spChg>
        <pc:spChg chg="add del">
          <ac:chgData name="Pascalle Cup" userId="acdf420d-3d1b-463e-9173-44ff0cd1b36a" providerId="ADAL" clId="{8A289A60-1AD0-4EFA-BF67-955D52E37B61}" dt="2020-02-09T15:53:19.141" v="1129" actId="26606"/>
          <ac:spMkLst>
            <pc:docMk/>
            <pc:sldMk cId="2479286226" sldId="260"/>
            <ac:spMk id="13" creationId="{E5BBB0F9-6A59-4D02-A9C7-A2D6516684CE}"/>
          </ac:spMkLst>
        </pc:spChg>
        <pc:spChg chg="add del">
          <ac:chgData name="Pascalle Cup" userId="acdf420d-3d1b-463e-9173-44ff0cd1b36a" providerId="ADAL" clId="{8A289A60-1AD0-4EFA-BF67-955D52E37B61}" dt="2020-02-09T15:54:32.025" v="1159" actId="26606"/>
          <ac:spMkLst>
            <pc:docMk/>
            <pc:sldMk cId="2479286226" sldId="260"/>
            <ac:spMk id="14" creationId="{BA3D150B-ADB5-401D-8304-C7845A109595}"/>
          </ac:spMkLst>
        </pc:spChg>
        <pc:spChg chg="add del">
          <ac:chgData name="Pascalle Cup" userId="acdf420d-3d1b-463e-9173-44ff0cd1b36a" providerId="ADAL" clId="{8A289A60-1AD0-4EFA-BF67-955D52E37B61}" dt="2020-02-09T15:53:14.703" v="1125" actId="26606"/>
          <ac:spMkLst>
            <pc:docMk/>
            <pc:sldMk cId="2479286226" sldId="260"/>
            <ac:spMk id="15" creationId="{D3F51FEB-38FB-4F6C-9F7B-2F2AFAB65463}"/>
          </ac:spMkLst>
        </pc:spChg>
        <pc:spChg chg="add del">
          <ac:chgData name="Pascalle Cup" userId="acdf420d-3d1b-463e-9173-44ff0cd1b36a" providerId="ADAL" clId="{8A289A60-1AD0-4EFA-BF67-955D52E37B61}" dt="2020-02-09T15:54:32.025" v="1159" actId="26606"/>
          <ac:spMkLst>
            <pc:docMk/>
            <pc:sldMk cId="2479286226" sldId="260"/>
            <ac:spMk id="16" creationId="{ACD3AB31-A71C-4414-BA05-CF667CBA34D2}"/>
          </ac:spMkLst>
        </pc:spChg>
        <pc:spChg chg="add del">
          <ac:chgData name="Pascalle Cup" userId="acdf420d-3d1b-463e-9173-44ff0cd1b36a" providerId="ADAL" clId="{8A289A60-1AD0-4EFA-BF67-955D52E37B61}" dt="2020-02-09T15:53:14.703" v="1125" actId="26606"/>
          <ac:spMkLst>
            <pc:docMk/>
            <pc:sldMk cId="2479286226" sldId="260"/>
            <ac:spMk id="17" creationId="{1E547BA6-BAE0-43BB-A7CA-60F69CE252F0}"/>
          </ac:spMkLst>
        </pc:spChg>
        <pc:spChg chg="add del">
          <ac:chgData name="Pascalle Cup" userId="acdf420d-3d1b-463e-9173-44ff0cd1b36a" providerId="ADAL" clId="{8A289A60-1AD0-4EFA-BF67-955D52E37B61}" dt="2020-02-09T15:54:32.025" v="1159" actId="26606"/>
          <ac:spMkLst>
            <pc:docMk/>
            <pc:sldMk cId="2479286226" sldId="260"/>
            <ac:spMk id="21" creationId="{640E93D9-F13F-4097-A159-E0A6CEBA8F3B}"/>
          </ac:spMkLst>
        </pc:spChg>
        <pc:spChg chg="add del">
          <ac:chgData name="Pascalle Cup" userId="acdf420d-3d1b-463e-9173-44ff0cd1b36a" providerId="ADAL" clId="{8A289A60-1AD0-4EFA-BF67-955D52E37B61}" dt="2020-02-09T15:54:32.025" v="1159" actId="26606"/>
          <ac:spMkLst>
            <pc:docMk/>
            <pc:sldMk cId="2479286226" sldId="260"/>
            <ac:spMk id="23" creationId="{BA3D150B-ADB5-401D-8304-C7845A109595}"/>
          </ac:spMkLst>
        </pc:spChg>
        <pc:spChg chg="add del">
          <ac:chgData name="Pascalle Cup" userId="acdf420d-3d1b-463e-9173-44ff0cd1b36a" providerId="ADAL" clId="{8A289A60-1AD0-4EFA-BF67-955D52E37B61}" dt="2020-02-09T15:54:32.025" v="1159" actId="26606"/>
          <ac:spMkLst>
            <pc:docMk/>
            <pc:sldMk cId="2479286226" sldId="260"/>
            <ac:spMk id="25" creationId="{ACD3AB31-A71C-4414-BA05-CF667CBA34D2}"/>
          </ac:spMkLst>
        </pc:spChg>
        <pc:spChg chg="add del">
          <ac:chgData name="Pascalle Cup" userId="acdf420d-3d1b-463e-9173-44ff0cd1b36a" providerId="ADAL" clId="{8A289A60-1AD0-4EFA-BF67-955D52E37B61}" dt="2020-02-09T15:53:15.914" v="1127" actId="26606"/>
          <ac:spMkLst>
            <pc:docMk/>
            <pc:sldMk cId="2479286226" sldId="260"/>
            <ac:spMk id="36" creationId="{1787C549-66DE-4718-9D45-8165992511E2}"/>
          </ac:spMkLst>
        </pc:spChg>
        <pc:spChg chg="add del">
          <ac:chgData name="Pascalle Cup" userId="acdf420d-3d1b-463e-9173-44ff0cd1b36a" providerId="ADAL" clId="{8A289A60-1AD0-4EFA-BF67-955D52E37B61}" dt="2020-02-09T15:53:15.914" v="1127" actId="26606"/>
          <ac:spMkLst>
            <pc:docMk/>
            <pc:sldMk cId="2479286226" sldId="260"/>
            <ac:spMk id="37" creationId="{D6C80E47-971C-437F-B030-191115B01D68}"/>
          </ac:spMkLst>
        </pc:spChg>
        <pc:spChg chg="add del">
          <ac:chgData name="Pascalle Cup" userId="acdf420d-3d1b-463e-9173-44ff0cd1b36a" providerId="ADAL" clId="{8A289A60-1AD0-4EFA-BF67-955D52E37B61}" dt="2020-02-09T15:53:15.914" v="1127" actId="26606"/>
          <ac:spMkLst>
            <pc:docMk/>
            <pc:sldMk cId="2479286226" sldId="260"/>
            <ac:spMk id="38" creationId="{3CD1EA40-7116-4FCB-9369-70F29FAA91EC}"/>
          </ac:spMkLst>
        </pc:spChg>
        <pc:spChg chg="add del">
          <ac:chgData name="Pascalle Cup" userId="acdf420d-3d1b-463e-9173-44ff0cd1b36a" providerId="ADAL" clId="{8A289A60-1AD0-4EFA-BF67-955D52E37B61}" dt="2020-02-09T15:53:15.914" v="1127" actId="26606"/>
          <ac:spMkLst>
            <pc:docMk/>
            <pc:sldMk cId="2479286226" sldId="260"/>
            <ac:spMk id="39" creationId="{BF647E38-F93D-4661-8D77-CE13EEB65B5A}"/>
          </ac:spMkLst>
        </pc:spChg>
        <pc:spChg chg="add del">
          <ac:chgData name="Pascalle Cup" userId="acdf420d-3d1b-463e-9173-44ff0cd1b36a" providerId="ADAL" clId="{8A289A60-1AD0-4EFA-BF67-955D52E37B61}" dt="2020-02-09T15:53:19.141" v="1129" actId="26606"/>
          <ac:spMkLst>
            <pc:docMk/>
            <pc:sldMk cId="2479286226" sldId="260"/>
            <ac:spMk id="43" creationId="{E45CA849-654C-4173-AD99-B3A2528275F5}"/>
          </ac:spMkLst>
        </pc:spChg>
        <pc:spChg chg="add del">
          <ac:chgData name="Pascalle Cup" userId="acdf420d-3d1b-463e-9173-44ff0cd1b36a" providerId="ADAL" clId="{8A289A60-1AD0-4EFA-BF67-955D52E37B61}" dt="2020-02-09T15:53:19.141" v="1129" actId="26606"/>
          <ac:spMkLst>
            <pc:docMk/>
            <pc:sldMk cId="2479286226" sldId="260"/>
            <ac:spMk id="44" creationId="{3E23A947-2D45-4208-AE2B-64948C87A3EB}"/>
          </ac:spMkLst>
        </pc:spChg>
        <pc:spChg chg="add del">
          <ac:chgData name="Pascalle Cup" userId="acdf420d-3d1b-463e-9173-44ff0cd1b36a" providerId="ADAL" clId="{8A289A60-1AD0-4EFA-BF67-955D52E37B61}" dt="2020-02-09T15:53:21.731" v="1131" actId="26606"/>
          <ac:spMkLst>
            <pc:docMk/>
            <pc:sldMk cId="2479286226" sldId="260"/>
            <ac:spMk id="46" creationId="{B775CD93-9DF2-48CB-9F57-1BCA9A46C7FA}"/>
          </ac:spMkLst>
        </pc:spChg>
        <pc:spChg chg="add del">
          <ac:chgData name="Pascalle Cup" userId="acdf420d-3d1b-463e-9173-44ff0cd1b36a" providerId="ADAL" clId="{8A289A60-1AD0-4EFA-BF67-955D52E37B61}" dt="2020-02-09T15:53:21.731" v="1131" actId="26606"/>
          <ac:spMkLst>
            <pc:docMk/>
            <pc:sldMk cId="2479286226" sldId="260"/>
            <ac:spMk id="47" creationId="{E186B68C-84BC-4A6E-99D1-EE87483C1349}"/>
          </ac:spMkLst>
        </pc:spChg>
        <pc:spChg chg="add del">
          <ac:chgData name="Pascalle Cup" userId="acdf420d-3d1b-463e-9173-44ff0cd1b36a" providerId="ADAL" clId="{8A289A60-1AD0-4EFA-BF67-955D52E37B61}" dt="2020-02-09T15:53:21.731" v="1131" actId="26606"/>
          <ac:spMkLst>
            <pc:docMk/>
            <pc:sldMk cId="2479286226" sldId="260"/>
            <ac:spMk id="48" creationId="{6166C6D1-23AC-49C4-BA07-238E4E9F8CEB}"/>
          </ac:spMkLst>
        </pc:spChg>
        <pc:spChg chg="add del">
          <ac:chgData name="Pascalle Cup" userId="acdf420d-3d1b-463e-9173-44ff0cd1b36a" providerId="ADAL" clId="{8A289A60-1AD0-4EFA-BF67-955D52E37B61}" dt="2020-02-09T15:53:21.731" v="1131" actId="26606"/>
          <ac:spMkLst>
            <pc:docMk/>
            <pc:sldMk cId="2479286226" sldId="260"/>
            <ac:spMk id="49" creationId="{1C091803-41C2-48E0-9228-5148460C7479}"/>
          </ac:spMkLst>
        </pc:spChg>
        <pc:grpChg chg="add del">
          <ac:chgData name="Pascalle Cup" userId="acdf420d-3d1b-463e-9173-44ff0cd1b36a" providerId="ADAL" clId="{8A289A60-1AD0-4EFA-BF67-955D52E37B61}" dt="2020-02-09T15:53:14.703" v="1125" actId="26606"/>
          <ac:grpSpMkLst>
            <pc:docMk/>
            <pc:sldMk cId="2479286226" sldId="260"/>
            <ac:grpSpMk id="11" creationId="{07EAA094-9CF6-4695-958A-33D9BCAA9474}"/>
          </ac:grpSpMkLst>
        </pc:grpChg>
        <pc:grpChg chg="add del">
          <ac:chgData name="Pascalle Cup" userId="acdf420d-3d1b-463e-9173-44ff0cd1b36a" providerId="ADAL" clId="{8A289A60-1AD0-4EFA-BF67-955D52E37B61}" dt="2020-02-09T15:53:15.914" v="1127" actId="26606"/>
          <ac:grpSpMkLst>
            <pc:docMk/>
            <pc:sldMk cId="2479286226" sldId="260"/>
            <ac:grpSpMk id="40" creationId="{BAB21C4D-C8DB-45E4-8B45-1A73A1886252}"/>
          </ac:grpSpMkLst>
        </pc:grpChg>
        <pc:picChg chg="add mod ord">
          <ac:chgData name="Pascalle Cup" userId="acdf420d-3d1b-463e-9173-44ff0cd1b36a" providerId="ADAL" clId="{8A289A60-1AD0-4EFA-BF67-955D52E37B61}" dt="2020-02-09T15:53:32.109" v="1136" actId="26606"/>
          <ac:picMkLst>
            <pc:docMk/>
            <pc:sldMk cId="2479286226" sldId="260"/>
            <ac:picMk id="3" creationId="{79DD3165-DB0E-491F-8EB2-F3D5A49E0074}"/>
          </ac:picMkLst>
        </pc:picChg>
      </pc:sldChg>
      <pc:sldChg chg="addSp modSp">
        <pc:chgData name="Pascalle Cup" userId="acdf420d-3d1b-463e-9173-44ff0cd1b36a" providerId="ADAL" clId="{8A289A60-1AD0-4EFA-BF67-955D52E37B61}" dt="2020-02-09T16:04:54.451" v="2139" actId="1076"/>
        <pc:sldMkLst>
          <pc:docMk/>
          <pc:sldMk cId="1076284153" sldId="261"/>
        </pc:sldMkLst>
        <pc:spChg chg="mod">
          <ac:chgData name="Pascalle Cup" userId="acdf420d-3d1b-463e-9173-44ff0cd1b36a" providerId="ADAL" clId="{8A289A60-1AD0-4EFA-BF67-955D52E37B61}" dt="2020-02-09T15:55:58.363" v="1180" actId="20577"/>
          <ac:spMkLst>
            <pc:docMk/>
            <pc:sldMk cId="1076284153" sldId="261"/>
            <ac:spMk id="2" creationId="{D05F4CC8-D174-413B-AC84-77E8F32AA302}"/>
          </ac:spMkLst>
        </pc:spChg>
        <pc:spChg chg="add mod">
          <ac:chgData name="Pascalle Cup" userId="acdf420d-3d1b-463e-9173-44ff0cd1b36a" providerId="ADAL" clId="{8A289A60-1AD0-4EFA-BF67-955D52E37B61}" dt="2020-02-09T15:44:31.342" v="561" actId="1076"/>
          <ac:spMkLst>
            <pc:docMk/>
            <pc:sldMk cId="1076284153" sldId="261"/>
            <ac:spMk id="5" creationId="{DF3FCFDB-1706-4694-A2FD-A2CFAD9D17A1}"/>
          </ac:spMkLst>
        </pc:spChg>
        <pc:spChg chg="add mod">
          <ac:chgData name="Pascalle Cup" userId="acdf420d-3d1b-463e-9173-44ff0cd1b36a" providerId="ADAL" clId="{8A289A60-1AD0-4EFA-BF67-955D52E37B61}" dt="2020-02-09T16:04:54.451" v="2139" actId="1076"/>
          <ac:spMkLst>
            <pc:docMk/>
            <pc:sldMk cId="1076284153" sldId="261"/>
            <ac:spMk id="8" creationId="{9AE5D6A4-DDC0-41CF-BE39-96BD1C82721F}"/>
          </ac:spMkLst>
        </pc:spChg>
        <pc:cxnChg chg="add mod">
          <ac:chgData name="Pascalle Cup" userId="acdf420d-3d1b-463e-9173-44ff0cd1b36a" providerId="ADAL" clId="{8A289A60-1AD0-4EFA-BF67-955D52E37B61}" dt="2020-02-09T15:42:00.241" v="547" actId="208"/>
          <ac:cxnSpMkLst>
            <pc:docMk/>
            <pc:sldMk cId="1076284153" sldId="261"/>
            <ac:cxnSpMk id="7" creationId="{0DDFFF5D-0B60-4854-BAE5-232C4DD18004}"/>
          </ac:cxnSpMkLst>
        </pc:cxnChg>
      </pc:sldChg>
      <pc:sldChg chg="modSp">
        <pc:chgData name="Pascalle Cup" userId="acdf420d-3d1b-463e-9173-44ff0cd1b36a" providerId="ADAL" clId="{8A289A60-1AD0-4EFA-BF67-955D52E37B61}" dt="2020-02-09T15:38:43.965" v="508" actId="113"/>
        <pc:sldMkLst>
          <pc:docMk/>
          <pc:sldMk cId="1001724117" sldId="262"/>
        </pc:sldMkLst>
        <pc:spChg chg="mod">
          <ac:chgData name="Pascalle Cup" userId="acdf420d-3d1b-463e-9173-44ff0cd1b36a" providerId="ADAL" clId="{8A289A60-1AD0-4EFA-BF67-955D52E37B61}" dt="2020-02-09T15:38:43.965" v="508" actId="113"/>
          <ac:spMkLst>
            <pc:docMk/>
            <pc:sldMk cId="1001724117" sldId="262"/>
            <ac:spMk id="5" creationId="{D76D5AA5-3C17-4592-9D82-A59204577D77}"/>
          </ac:spMkLst>
        </pc:spChg>
      </pc:sldChg>
      <pc:sldChg chg="addSp modSp mod setBg">
        <pc:chgData name="Pascalle Cup" userId="acdf420d-3d1b-463e-9173-44ff0cd1b36a" providerId="ADAL" clId="{8A289A60-1AD0-4EFA-BF67-955D52E37B61}" dt="2020-02-09T15:38:33.949" v="506" actId="1076"/>
        <pc:sldMkLst>
          <pc:docMk/>
          <pc:sldMk cId="858901879" sldId="263"/>
        </pc:sldMkLst>
        <pc:spChg chg="mod">
          <ac:chgData name="Pascalle Cup" userId="acdf420d-3d1b-463e-9173-44ff0cd1b36a" providerId="ADAL" clId="{8A289A60-1AD0-4EFA-BF67-955D52E37B61}" dt="2020-02-09T15:36:01.793" v="0" actId="26606"/>
          <ac:spMkLst>
            <pc:docMk/>
            <pc:sldMk cId="858901879" sldId="263"/>
            <ac:spMk id="2" creationId="{00000000-0000-0000-0000-000000000000}"/>
          </ac:spMkLst>
        </pc:spChg>
        <pc:spChg chg="mod">
          <ac:chgData name="Pascalle Cup" userId="acdf420d-3d1b-463e-9173-44ff0cd1b36a" providerId="ADAL" clId="{8A289A60-1AD0-4EFA-BF67-955D52E37B61}" dt="2020-02-09T15:38:33.949" v="506" actId="1076"/>
          <ac:spMkLst>
            <pc:docMk/>
            <pc:sldMk cId="858901879" sldId="263"/>
            <ac:spMk id="3" creationId="{00000000-0000-0000-0000-000000000000}"/>
          </ac:spMkLst>
        </pc:spChg>
        <pc:spChg chg="add">
          <ac:chgData name="Pascalle Cup" userId="acdf420d-3d1b-463e-9173-44ff0cd1b36a" providerId="ADAL" clId="{8A289A60-1AD0-4EFA-BF67-955D52E37B61}" dt="2020-02-09T15:36:01.793" v="0" actId="26606"/>
          <ac:spMkLst>
            <pc:docMk/>
            <pc:sldMk cId="858901879" sldId="263"/>
            <ac:spMk id="8" creationId="{DC8C3900-B8A1-4965-88E6-CBCBFE067207}"/>
          </ac:spMkLst>
        </pc:spChg>
      </pc:sldChg>
      <pc:sldChg chg="addSp delSp modSp add mod setBg">
        <pc:chgData name="Pascalle Cup" userId="acdf420d-3d1b-463e-9173-44ff0cd1b36a" providerId="ADAL" clId="{8A289A60-1AD0-4EFA-BF67-955D52E37B61}" dt="2020-02-09T16:03:40.304" v="2058" actId="313"/>
        <pc:sldMkLst>
          <pc:docMk/>
          <pc:sldMk cId="3703143651" sldId="264"/>
        </pc:sldMkLst>
        <pc:spChg chg="add del mod">
          <ac:chgData name="Pascalle Cup" userId="acdf420d-3d1b-463e-9173-44ff0cd1b36a" providerId="ADAL" clId="{8A289A60-1AD0-4EFA-BF67-955D52E37B61}" dt="2020-02-09T16:00:12.586" v="1658"/>
          <ac:spMkLst>
            <pc:docMk/>
            <pc:sldMk cId="3703143651" sldId="264"/>
            <ac:spMk id="3" creationId="{83FA2098-3D81-4B52-B534-7DA7F8D005A7}"/>
          </ac:spMkLst>
        </pc:spChg>
        <pc:spChg chg="add mod">
          <ac:chgData name="Pascalle Cup" userId="acdf420d-3d1b-463e-9173-44ff0cd1b36a" providerId="ADAL" clId="{8A289A60-1AD0-4EFA-BF67-955D52E37B61}" dt="2020-02-09T16:03:40.304" v="2058" actId="313"/>
          <ac:spMkLst>
            <pc:docMk/>
            <pc:sldMk cId="3703143651" sldId="264"/>
            <ac:spMk id="4" creationId="{C1C7715C-B181-4648-8650-D342F5D0640C}"/>
          </ac:spMkLst>
        </pc:spChg>
        <pc:spChg chg="add del">
          <ac:chgData name="Pascalle Cup" userId="acdf420d-3d1b-463e-9173-44ff0cd1b36a" providerId="ADAL" clId="{8A289A60-1AD0-4EFA-BF67-955D52E37B61}" dt="2020-02-09T16:00:27.552" v="1660" actId="26606"/>
          <ac:spMkLst>
            <pc:docMk/>
            <pc:sldMk cId="3703143651" sldId="264"/>
            <ac:spMk id="7" creationId="{82A5F716-98EF-42EF-A471-87C6DFDCC799}"/>
          </ac:spMkLst>
        </pc:spChg>
        <pc:spChg chg="add del">
          <ac:chgData name="Pascalle Cup" userId="acdf420d-3d1b-463e-9173-44ff0cd1b36a" providerId="ADAL" clId="{8A289A60-1AD0-4EFA-BF67-955D52E37B61}" dt="2020-02-09T16:00:27.552" v="1660" actId="26606"/>
          <ac:spMkLst>
            <pc:docMk/>
            <pc:sldMk cId="3703143651" sldId="264"/>
            <ac:spMk id="9" creationId="{B87687D8-4EF1-4EF2-BF7E-74BB4A3D1806}"/>
          </ac:spMkLst>
        </pc:spChg>
        <pc:spChg chg="add">
          <ac:chgData name="Pascalle Cup" userId="acdf420d-3d1b-463e-9173-44ff0cd1b36a" providerId="ADAL" clId="{8A289A60-1AD0-4EFA-BF67-955D52E37B61}" dt="2020-02-09T16:00:27.552" v="1661" actId="26606"/>
          <ac:spMkLst>
            <pc:docMk/>
            <pc:sldMk cId="3703143651" sldId="264"/>
            <ac:spMk id="11" creationId="{ADAD1991-FFD1-4E94-ABAB-7560D33008E4}"/>
          </ac:spMkLst>
        </pc:spChg>
        <pc:spChg chg="add">
          <ac:chgData name="Pascalle Cup" userId="acdf420d-3d1b-463e-9173-44ff0cd1b36a" providerId="ADAL" clId="{8A289A60-1AD0-4EFA-BF67-955D52E37B61}" dt="2020-02-09T16:00:27.552" v="1661" actId="26606"/>
          <ac:spMkLst>
            <pc:docMk/>
            <pc:sldMk cId="3703143651" sldId="264"/>
            <ac:spMk id="12" creationId="{57845966-6EFC-468A-9CC7-BAB4B95854E7}"/>
          </ac:spMkLst>
        </pc:spChg>
        <pc:picChg chg="add del mod">
          <ac:chgData name="Pascalle Cup" userId="acdf420d-3d1b-463e-9173-44ff0cd1b36a" providerId="ADAL" clId="{8A289A60-1AD0-4EFA-BF67-955D52E37B61}" dt="2020-02-09T16:00:47.939" v="1665" actId="478"/>
          <ac:picMkLst>
            <pc:docMk/>
            <pc:sldMk cId="3703143651" sldId="264"/>
            <ac:picMk id="2" creationId="{9E32617E-E98C-4B3E-A366-DB4604490B77}"/>
          </ac:picMkLst>
        </pc:picChg>
        <pc:picChg chg="add del">
          <ac:chgData name="Pascalle Cup" userId="acdf420d-3d1b-463e-9173-44ff0cd1b36a" providerId="ADAL" clId="{8A289A60-1AD0-4EFA-BF67-955D52E37B61}" dt="2020-02-09T16:01:02.672" v="1674"/>
          <ac:picMkLst>
            <pc:docMk/>
            <pc:sldMk cId="3703143651" sldId="264"/>
            <ac:picMk id="5" creationId="{8C5C9453-7F92-4972-A9E1-00BB1DBA6F91}"/>
          </ac:picMkLst>
        </pc:picChg>
        <pc:picChg chg="add">
          <ac:chgData name="Pascalle Cup" userId="acdf420d-3d1b-463e-9173-44ff0cd1b36a" providerId="ADAL" clId="{8A289A60-1AD0-4EFA-BF67-955D52E37B61}" dt="2020-02-09T16:00:27.552" v="1661" actId="26606"/>
          <ac:picMkLst>
            <pc:docMk/>
            <pc:sldMk cId="3703143651" sldId="264"/>
            <ac:picMk id="13" creationId="{75554383-98AF-4A47-BB65-705FAAA4BE6A}"/>
          </ac:picMkLst>
        </pc:picChg>
      </pc:sldChg>
      <pc:sldChg chg="addSp modSp add mod setBg">
        <pc:chgData name="Pascalle Cup" userId="acdf420d-3d1b-463e-9173-44ff0cd1b36a" providerId="ADAL" clId="{8A289A60-1AD0-4EFA-BF67-955D52E37B61}" dt="2020-02-09T16:09:41.688" v="2467" actId="2711"/>
        <pc:sldMkLst>
          <pc:docMk/>
          <pc:sldMk cId="3152523368" sldId="265"/>
        </pc:sldMkLst>
        <pc:spChg chg="add mod ord">
          <ac:chgData name="Pascalle Cup" userId="acdf420d-3d1b-463e-9173-44ff0cd1b36a" providerId="ADAL" clId="{8A289A60-1AD0-4EFA-BF67-955D52E37B61}" dt="2020-02-09T16:08:56.047" v="2407" actId="1076"/>
          <ac:spMkLst>
            <pc:docMk/>
            <pc:sldMk cId="3152523368" sldId="265"/>
            <ac:spMk id="2" creationId="{0224C582-D611-40CD-AF78-F41929142A94}"/>
          </ac:spMkLst>
        </pc:spChg>
        <pc:spChg chg="add mod">
          <ac:chgData name="Pascalle Cup" userId="acdf420d-3d1b-463e-9173-44ff0cd1b36a" providerId="ADAL" clId="{8A289A60-1AD0-4EFA-BF67-955D52E37B61}" dt="2020-02-09T16:09:41.688" v="2467" actId="2711"/>
          <ac:spMkLst>
            <pc:docMk/>
            <pc:sldMk cId="3152523368" sldId="265"/>
            <ac:spMk id="4" creationId="{19A0A66C-F735-4AE2-AF2F-73779E0AD1F1}"/>
          </ac:spMkLst>
        </pc:spChg>
        <pc:spChg chg="add">
          <ac:chgData name="Pascalle Cup" userId="acdf420d-3d1b-463e-9173-44ff0cd1b36a" providerId="ADAL" clId="{8A289A60-1AD0-4EFA-BF67-955D52E37B61}" dt="2020-02-09T16:08:25.168" v="2395" actId="26606"/>
          <ac:spMkLst>
            <pc:docMk/>
            <pc:sldMk cId="3152523368" sldId="265"/>
            <ac:spMk id="8" creationId="{1C091803-41C2-48E0-9228-5148460C7479}"/>
          </ac:spMkLst>
        </pc:spChg>
        <pc:spChg chg="add">
          <ac:chgData name="Pascalle Cup" userId="acdf420d-3d1b-463e-9173-44ff0cd1b36a" providerId="ADAL" clId="{8A289A60-1AD0-4EFA-BF67-955D52E37B61}" dt="2020-02-09T16:08:25.168" v="2395" actId="26606"/>
          <ac:spMkLst>
            <pc:docMk/>
            <pc:sldMk cId="3152523368" sldId="265"/>
            <ac:spMk id="10" creationId="{B775CD93-9DF2-48CB-9F57-1BCA9A46C7FA}"/>
          </ac:spMkLst>
        </pc:spChg>
        <pc:spChg chg="add">
          <ac:chgData name="Pascalle Cup" userId="acdf420d-3d1b-463e-9173-44ff0cd1b36a" providerId="ADAL" clId="{8A289A60-1AD0-4EFA-BF67-955D52E37B61}" dt="2020-02-09T16:08:25.168" v="2395" actId="26606"/>
          <ac:spMkLst>
            <pc:docMk/>
            <pc:sldMk cId="3152523368" sldId="265"/>
            <ac:spMk id="12" creationId="{6166C6D1-23AC-49C4-BA07-238E4E9F8CEB}"/>
          </ac:spMkLst>
        </pc:spChg>
        <pc:picChg chg="add mod">
          <ac:chgData name="Pascalle Cup" userId="acdf420d-3d1b-463e-9173-44ff0cd1b36a" providerId="ADAL" clId="{8A289A60-1AD0-4EFA-BF67-955D52E37B61}" dt="2020-02-09T16:08:25.168" v="2395" actId="26606"/>
          <ac:picMkLst>
            <pc:docMk/>
            <pc:sldMk cId="3152523368" sldId="265"/>
            <ac:picMk id="3" creationId="{CBBA53FC-BB79-4FD7-AB26-1B967016A297}"/>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893475-6581-43D7-8692-A8D16BF0F505}"/>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572392B0-2FD5-4877-9A7C-B3E472E7F4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EA60896D-E754-4EC1-B55D-328BB29E690D}"/>
              </a:ext>
            </a:extLst>
          </p:cNvPr>
          <p:cNvSpPr>
            <a:spLocks noGrp="1"/>
          </p:cNvSpPr>
          <p:nvPr>
            <p:ph type="dt" sz="half" idx="10"/>
          </p:nvPr>
        </p:nvSpPr>
        <p:spPr/>
        <p:txBody>
          <a:bodyPr/>
          <a:lstStyle/>
          <a:p>
            <a:fld id="{6E7B5CF4-FED3-4F06-A1DA-77B6877D7045}" type="datetimeFigureOut">
              <a:rPr lang="nl-NL" smtClean="0"/>
              <a:t>9-2-2020</a:t>
            </a:fld>
            <a:endParaRPr lang="nl-NL"/>
          </a:p>
        </p:txBody>
      </p:sp>
      <p:sp>
        <p:nvSpPr>
          <p:cNvPr id="5" name="Tijdelijke aanduiding voor voettekst 4">
            <a:extLst>
              <a:ext uri="{FF2B5EF4-FFF2-40B4-BE49-F238E27FC236}">
                <a16:creationId xmlns:a16="http://schemas.microsoft.com/office/drawing/2014/main" id="{0EACF477-1538-4F2C-9FCE-F0F8A351CD3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DC82AD9-E2AD-459B-BA8C-141325B4459E}"/>
              </a:ext>
            </a:extLst>
          </p:cNvPr>
          <p:cNvSpPr>
            <a:spLocks noGrp="1"/>
          </p:cNvSpPr>
          <p:nvPr>
            <p:ph type="sldNum" sz="quarter" idx="12"/>
          </p:nvPr>
        </p:nvSpPr>
        <p:spPr/>
        <p:txBody>
          <a:bodyPr/>
          <a:lstStyle/>
          <a:p>
            <a:fld id="{E3D197DD-E037-49A3-8994-81BE13178844}" type="slidenum">
              <a:rPr lang="nl-NL" smtClean="0"/>
              <a:t>‹nr.›</a:t>
            </a:fld>
            <a:endParaRPr lang="nl-NL"/>
          </a:p>
        </p:txBody>
      </p:sp>
    </p:spTree>
    <p:extLst>
      <p:ext uri="{BB962C8B-B14F-4D97-AF65-F5344CB8AC3E}">
        <p14:creationId xmlns:p14="http://schemas.microsoft.com/office/powerpoint/2010/main" val="2320706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2F677E-8237-42C4-9C17-B569769636F1}"/>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E0DDAF60-A42C-4A11-AB38-0E75EA9EB931}"/>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4455CF5-F322-411C-B172-A7A2E0EFD3E6}"/>
              </a:ext>
            </a:extLst>
          </p:cNvPr>
          <p:cNvSpPr>
            <a:spLocks noGrp="1"/>
          </p:cNvSpPr>
          <p:nvPr>
            <p:ph type="dt" sz="half" idx="10"/>
          </p:nvPr>
        </p:nvSpPr>
        <p:spPr/>
        <p:txBody>
          <a:bodyPr/>
          <a:lstStyle/>
          <a:p>
            <a:fld id="{6E7B5CF4-FED3-4F06-A1DA-77B6877D7045}" type="datetimeFigureOut">
              <a:rPr lang="nl-NL" smtClean="0"/>
              <a:t>9-2-2020</a:t>
            </a:fld>
            <a:endParaRPr lang="nl-NL"/>
          </a:p>
        </p:txBody>
      </p:sp>
      <p:sp>
        <p:nvSpPr>
          <p:cNvPr id="5" name="Tijdelijke aanduiding voor voettekst 4">
            <a:extLst>
              <a:ext uri="{FF2B5EF4-FFF2-40B4-BE49-F238E27FC236}">
                <a16:creationId xmlns:a16="http://schemas.microsoft.com/office/drawing/2014/main" id="{1C40D0CD-707E-43A3-AC33-08672AE68F4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3EBE8C3-AEB5-48E6-9AE5-EA146BCB4B9B}"/>
              </a:ext>
            </a:extLst>
          </p:cNvPr>
          <p:cNvSpPr>
            <a:spLocks noGrp="1"/>
          </p:cNvSpPr>
          <p:nvPr>
            <p:ph type="sldNum" sz="quarter" idx="12"/>
          </p:nvPr>
        </p:nvSpPr>
        <p:spPr/>
        <p:txBody>
          <a:bodyPr/>
          <a:lstStyle/>
          <a:p>
            <a:fld id="{E3D197DD-E037-49A3-8994-81BE13178844}" type="slidenum">
              <a:rPr lang="nl-NL" smtClean="0"/>
              <a:t>‹nr.›</a:t>
            </a:fld>
            <a:endParaRPr lang="nl-NL"/>
          </a:p>
        </p:txBody>
      </p:sp>
    </p:spTree>
    <p:extLst>
      <p:ext uri="{BB962C8B-B14F-4D97-AF65-F5344CB8AC3E}">
        <p14:creationId xmlns:p14="http://schemas.microsoft.com/office/powerpoint/2010/main" val="4058745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8B203DF9-C0AF-45FD-A02C-78B182A95357}"/>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1C66D02B-A711-4DB3-9252-22302B51C113}"/>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2191DBB-52C3-4A08-A87D-EBD0E0891827}"/>
              </a:ext>
            </a:extLst>
          </p:cNvPr>
          <p:cNvSpPr>
            <a:spLocks noGrp="1"/>
          </p:cNvSpPr>
          <p:nvPr>
            <p:ph type="dt" sz="half" idx="10"/>
          </p:nvPr>
        </p:nvSpPr>
        <p:spPr/>
        <p:txBody>
          <a:bodyPr/>
          <a:lstStyle/>
          <a:p>
            <a:fld id="{6E7B5CF4-FED3-4F06-A1DA-77B6877D7045}" type="datetimeFigureOut">
              <a:rPr lang="nl-NL" smtClean="0"/>
              <a:t>9-2-2020</a:t>
            </a:fld>
            <a:endParaRPr lang="nl-NL"/>
          </a:p>
        </p:txBody>
      </p:sp>
      <p:sp>
        <p:nvSpPr>
          <p:cNvPr id="5" name="Tijdelijke aanduiding voor voettekst 4">
            <a:extLst>
              <a:ext uri="{FF2B5EF4-FFF2-40B4-BE49-F238E27FC236}">
                <a16:creationId xmlns:a16="http://schemas.microsoft.com/office/drawing/2014/main" id="{35A20E72-3260-4EFD-AD69-811A7140528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AD0E38A-161D-4BFA-9ABE-43D7218C087B}"/>
              </a:ext>
            </a:extLst>
          </p:cNvPr>
          <p:cNvSpPr>
            <a:spLocks noGrp="1"/>
          </p:cNvSpPr>
          <p:nvPr>
            <p:ph type="sldNum" sz="quarter" idx="12"/>
          </p:nvPr>
        </p:nvSpPr>
        <p:spPr/>
        <p:txBody>
          <a:bodyPr/>
          <a:lstStyle/>
          <a:p>
            <a:fld id="{E3D197DD-E037-49A3-8994-81BE13178844}" type="slidenum">
              <a:rPr lang="nl-NL" smtClean="0"/>
              <a:t>‹nr.›</a:t>
            </a:fld>
            <a:endParaRPr lang="nl-NL"/>
          </a:p>
        </p:txBody>
      </p:sp>
    </p:spTree>
    <p:extLst>
      <p:ext uri="{BB962C8B-B14F-4D97-AF65-F5344CB8AC3E}">
        <p14:creationId xmlns:p14="http://schemas.microsoft.com/office/powerpoint/2010/main" val="2641446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0C34E8-F645-40CF-BB11-BE484ADF4C68}"/>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2469B0F3-5AB7-432F-B9A6-8727F5BF37F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8E73078-A312-4C0F-9BB4-C8ECADC548E7}"/>
              </a:ext>
            </a:extLst>
          </p:cNvPr>
          <p:cNvSpPr>
            <a:spLocks noGrp="1"/>
          </p:cNvSpPr>
          <p:nvPr>
            <p:ph type="dt" sz="half" idx="10"/>
          </p:nvPr>
        </p:nvSpPr>
        <p:spPr/>
        <p:txBody>
          <a:bodyPr/>
          <a:lstStyle/>
          <a:p>
            <a:fld id="{6E7B5CF4-FED3-4F06-A1DA-77B6877D7045}" type="datetimeFigureOut">
              <a:rPr lang="nl-NL" smtClean="0"/>
              <a:t>9-2-2020</a:t>
            </a:fld>
            <a:endParaRPr lang="nl-NL"/>
          </a:p>
        </p:txBody>
      </p:sp>
      <p:sp>
        <p:nvSpPr>
          <p:cNvPr id="5" name="Tijdelijke aanduiding voor voettekst 4">
            <a:extLst>
              <a:ext uri="{FF2B5EF4-FFF2-40B4-BE49-F238E27FC236}">
                <a16:creationId xmlns:a16="http://schemas.microsoft.com/office/drawing/2014/main" id="{F350A59A-F6CB-4F53-A2DF-F61F4A6FE5E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51EB607-3FCA-4D8D-98A0-2636631A934E}"/>
              </a:ext>
            </a:extLst>
          </p:cNvPr>
          <p:cNvSpPr>
            <a:spLocks noGrp="1"/>
          </p:cNvSpPr>
          <p:nvPr>
            <p:ph type="sldNum" sz="quarter" idx="12"/>
          </p:nvPr>
        </p:nvSpPr>
        <p:spPr/>
        <p:txBody>
          <a:bodyPr/>
          <a:lstStyle/>
          <a:p>
            <a:fld id="{E3D197DD-E037-49A3-8994-81BE13178844}" type="slidenum">
              <a:rPr lang="nl-NL" smtClean="0"/>
              <a:t>‹nr.›</a:t>
            </a:fld>
            <a:endParaRPr lang="nl-NL"/>
          </a:p>
        </p:txBody>
      </p:sp>
    </p:spTree>
    <p:extLst>
      <p:ext uri="{BB962C8B-B14F-4D97-AF65-F5344CB8AC3E}">
        <p14:creationId xmlns:p14="http://schemas.microsoft.com/office/powerpoint/2010/main" val="45839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8F965B-8197-471A-8C10-17E670D80F91}"/>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6E8C471A-67DC-4738-8E89-D0B2635AAE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15F2B6CC-7776-4C8D-982B-0428ADB9D952}"/>
              </a:ext>
            </a:extLst>
          </p:cNvPr>
          <p:cNvSpPr>
            <a:spLocks noGrp="1"/>
          </p:cNvSpPr>
          <p:nvPr>
            <p:ph type="dt" sz="half" idx="10"/>
          </p:nvPr>
        </p:nvSpPr>
        <p:spPr/>
        <p:txBody>
          <a:bodyPr/>
          <a:lstStyle/>
          <a:p>
            <a:fld id="{6E7B5CF4-FED3-4F06-A1DA-77B6877D7045}" type="datetimeFigureOut">
              <a:rPr lang="nl-NL" smtClean="0"/>
              <a:t>9-2-2020</a:t>
            </a:fld>
            <a:endParaRPr lang="nl-NL"/>
          </a:p>
        </p:txBody>
      </p:sp>
      <p:sp>
        <p:nvSpPr>
          <p:cNvPr id="5" name="Tijdelijke aanduiding voor voettekst 4">
            <a:extLst>
              <a:ext uri="{FF2B5EF4-FFF2-40B4-BE49-F238E27FC236}">
                <a16:creationId xmlns:a16="http://schemas.microsoft.com/office/drawing/2014/main" id="{AC62EF4E-7596-45D0-82A3-C96B2A2353E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53F131F-1B65-4FDE-B1BC-66295719476C}"/>
              </a:ext>
            </a:extLst>
          </p:cNvPr>
          <p:cNvSpPr>
            <a:spLocks noGrp="1"/>
          </p:cNvSpPr>
          <p:nvPr>
            <p:ph type="sldNum" sz="quarter" idx="12"/>
          </p:nvPr>
        </p:nvSpPr>
        <p:spPr/>
        <p:txBody>
          <a:bodyPr/>
          <a:lstStyle/>
          <a:p>
            <a:fld id="{E3D197DD-E037-49A3-8994-81BE13178844}" type="slidenum">
              <a:rPr lang="nl-NL" smtClean="0"/>
              <a:t>‹nr.›</a:t>
            </a:fld>
            <a:endParaRPr lang="nl-NL"/>
          </a:p>
        </p:txBody>
      </p:sp>
    </p:spTree>
    <p:extLst>
      <p:ext uri="{BB962C8B-B14F-4D97-AF65-F5344CB8AC3E}">
        <p14:creationId xmlns:p14="http://schemas.microsoft.com/office/powerpoint/2010/main" val="2065240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5BF659-28D2-476D-AF54-302C8DF6816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AF6E32B-9A44-4F2C-AD85-2CF6388EE548}"/>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57EEAE15-8EE9-4E06-B513-D5F27B183FD4}"/>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5A3C53B7-07D9-4C3C-9C54-632272C5995A}"/>
              </a:ext>
            </a:extLst>
          </p:cNvPr>
          <p:cNvSpPr>
            <a:spLocks noGrp="1"/>
          </p:cNvSpPr>
          <p:nvPr>
            <p:ph type="dt" sz="half" idx="10"/>
          </p:nvPr>
        </p:nvSpPr>
        <p:spPr/>
        <p:txBody>
          <a:bodyPr/>
          <a:lstStyle/>
          <a:p>
            <a:fld id="{6E7B5CF4-FED3-4F06-A1DA-77B6877D7045}" type="datetimeFigureOut">
              <a:rPr lang="nl-NL" smtClean="0"/>
              <a:t>9-2-2020</a:t>
            </a:fld>
            <a:endParaRPr lang="nl-NL"/>
          </a:p>
        </p:txBody>
      </p:sp>
      <p:sp>
        <p:nvSpPr>
          <p:cNvPr id="6" name="Tijdelijke aanduiding voor voettekst 5">
            <a:extLst>
              <a:ext uri="{FF2B5EF4-FFF2-40B4-BE49-F238E27FC236}">
                <a16:creationId xmlns:a16="http://schemas.microsoft.com/office/drawing/2014/main" id="{968E5ADB-C5DC-4ECB-8F61-E8C8ABB1C687}"/>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2216E87-458C-4012-BAFE-3DF80774E1EA}"/>
              </a:ext>
            </a:extLst>
          </p:cNvPr>
          <p:cNvSpPr>
            <a:spLocks noGrp="1"/>
          </p:cNvSpPr>
          <p:nvPr>
            <p:ph type="sldNum" sz="quarter" idx="12"/>
          </p:nvPr>
        </p:nvSpPr>
        <p:spPr/>
        <p:txBody>
          <a:bodyPr/>
          <a:lstStyle/>
          <a:p>
            <a:fld id="{E3D197DD-E037-49A3-8994-81BE13178844}" type="slidenum">
              <a:rPr lang="nl-NL" smtClean="0"/>
              <a:t>‹nr.›</a:t>
            </a:fld>
            <a:endParaRPr lang="nl-NL"/>
          </a:p>
        </p:txBody>
      </p:sp>
    </p:spTree>
    <p:extLst>
      <p:ext uri="{BB962C8B-B14F-4D97-AF65-F5344CB8AC3E}">
        <p14:creationId xmlns:p14="http://schemas.microsoft.com/office/powerpoint/2010/main" val="476074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08F374-7A55-44D8-AF1F-25B772F4F460}"/>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AE5A5007-6D2B-4C19-B913-A46F2F81F1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B8DF643A-CFAC-45A7-82D4-8D59553C231A}"/>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E67BF739-5004-43EA-994C-2AD47C0D55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C9DFD805-74F3-4F59-90D6-B05FB61D52FE}"/>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D829E2B9-2659-4640-877F-BCAC78896B9E}"/>
              </a:ext>
            </a:extLst>
          </p:cNvPr>
          <p:cNvSpPr>
            <a:spLocks noGrp="1"/>
          </p:cNvSpPr>
          <p:nvPr>
            <p:ph type="dt" sz="half" idx="10"/>
          </p:nvPr>
        </p:nvSpPr>
        <p:spPr/>
        <p:txBody>
          <a:bodyPr/>
          <a:lstStyle/>
          <a:p>
            <a:fld id="{6E7B5CF4-FED3-4F06-A1DA-77B6877D7045}" type="datetimeFigureOut">
              <a:rPr lang="nl-NL" smtClean="0"/>
              <a:t>9-2-2020</a:t>
            </a:fld>
            <a:endParaRPr lang="nl-NL"/>
          </a:p>
        </p:txBody>
      </p:sp>
      <p:sp>
        <p:nvSpPr>
          <p:cNvPr id="8" name="Tijdelijke aanduiding voor voettekst 7">
            <a:extLst>
              <a:ext uri="{FF2B5EF4-FFF2-40B4-BE49-F238E27FC236}">
                <a16:creationId xmlns:a16="http://schemas.microsoft.com/office/drawing/2014/main" id="{482A6406-DA20-463F-9869-3F7161EF2E23}"/>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FE93B0C1-9621-40D2-BB43-58FD0BE016E7}"/>
              </a:ext>
            </a:extLst>
          </p:cNvPr>
          <p:cNvSpPr>
            <a:spLocks noGrp="1"/>
          </p:cNvSpPr>
          <p:nvPr>
            <p:ph type="sldNum" sz="quarter" idx="12"/>
          </p:nvPr>
        </p:nvSpPr>
        <p:spPr/>
        <p:txBody>
          <a:bodyPr/>
          <a:lstStyle/>
          <a:p>
            <a:fld id="{E3D197DD-E037-49A3-8994-81BE13178844}" type="slidenum">
              <a:rPr lang="nl-NL" smtClean="0"/>
              <a:t>‹nr.›</a:t>
            </a:fld>
            <a:endParaRPr lang="nl-NL"/>
          </a:p>
        </p:txBody>
      </p:sp>
    </p:spTree>
    <p:extLst>
      <p:ext uri="{BB962C8B-B14F-4D97-AF65-F5344CB8AC3E}">
        <p14:creationId xmlns:p14="http://schemas.microsoft.com/office/powerpoint/2010/main" val="1712200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1A4698-83DD-4DC1-92E2-812CA54CB4B3}"/>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592DC6DD-2845-4F9C-A985-3B95321E15F6}"/>
              </a:ext>
            </a:extLst>
          </p:cNvPr>
          <p:cNvSpPr>
            <a:spLocks noGrp="1"/>
          </p:cNvSpPr>
          <p:nvPr>
            <p:ph type="dt" sz="half" idx="10"/>
          </p:nvPr>
        </p:nvSpPr>
        <p:spPr/>
        <p:txBody>
          <a:bodyPr/>
          <a:lstStyle/>
          <a:p>
            <a:fld id="{6E7B5CF4-FED3-4F06-A1DA-77B6877D7045}" type="datetimeFigureOut">
              <a:rPr lang="nl-NL" smtClean="0"/>
              <a:t>9-2-2020</a:t>
            </a:fld>
            <a:endParaRPr lang="nl-NL"/>
          </a:p>
        </p:txBody>
      </p:sp>
      <p:sp>
        <p:nvSpPr>
          <p:cNvPr id="4" name="Tijdelijke aanduiding voor voettekst 3">
            <a:extLst>
              <a:ext uri="{FF2B5EF4-FFF2-40B4-BE49-F238E27FC236}">
                <a16:creationId xmlns:a16="http://schemas.microsoft.com/office/drawing/2014/main" id="{126F8B1E-0B00-440C-9E8F-8957A17D8E82}"/>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99667071-CE75-43B8-BDA9-69CE43AE7E02}"/>
              </a:ext>
            </a:extLst>
          </p:cNvPr>
          <p:cNvSpPr>
            <a:spLocks noGrp="1"/>
          </p:cNvSpPr>
          <p:nvPr>
            <p:ph type="sldNum" sz="quarter" idx="12"/>
          </p:nvPr>
        </p:nvSpPr>
        <p:spPr/>
        <p:txBody>
          <a:bodyPr/>
          <a:lstStyle/>
          <a:p>
            <a:fld id="{E3D197DD-E037-49A3-8994-81BE13178844}" type="slidenum">
              <a:rPr lang="nl-NL" smtClean="0"/>
              <a:t>‹nr.›</a:t>
            </a:fld>
            <a:endParaRPr lang="nl-NL"/>
          </a:p>
        </p:txBody>
      </p:sp>
    </p:spTree>
    <p:extLst>
      <p:ext uri="{BB962C8B-B14F-4D97-AF65-F5344CB8AC3E}">
        <p14:creationId xmlns:p14="http://schemas.microsoft.com/office/powerpoint/2010/main" val="2305620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8A12DAF7-B8FE-4A43-A618-F8659C2A76DF}"/>
              </a:ext>
            </a:extLst>
          </p:cNvPr>
          <p:cNvSpPr>
            <a:spLocks noGrp="1"/>
          </p:cNvSpPr>
          <p:nvPr>
            <p:ph type="dt" sz="half" idx="10"/>
          </p:nvPr>
        </p:nvSpPr>
        <p:spPr/>
        <p:txBody>
          <a:bodyPr/>
          <a:lstStyle/>
          <a:p>
            <a:fld id="{6E7B5CF4-FED3-4F06-A1DA-77B6877D7045}" type="datetimeFigureOut">
              <a:rPr lang="nl-NL" smtClean="0"/>
              <a:t>9-2-2020</a:t>
            </a:fld>
            <a:endParaRPr lang="nl-NL"/>
          </a:p>
        </p:txBody>
      </p:sp>
      <p:sp>
        <p:nvSpPr>
          <p:cNvPr id="3" name="Tijdelijke aanduiding voor voettekst 2">
            <a:extLst>
              <a:ext uri="{FF2B5EF4-FFF2-40B4-BE49-F238E27FC236}">
                <a16:creationId xmlns:a16="http://schemas.microsoft.com/office/drawing/2014/main" id="{2F83C7C9-703B-4253-9F99-89D22BD30F32}"/>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18D5D6E8-1B15-4499-B2D7-9BC95F3C934B}"/>
              </a:ext>
            </a:extLst>
          </p:cNvPr>
          <p:cNvSpPr>
            <a:spLocks noGrp="1"/>
          </p:cNvSpPr>
          <p:nvPr>
            <p:ph type="sldNum" sz="quarter" idx="12"/>
          </p:nvPr>
        </p:nvSpPr>
        <p:spPr/>
        <p:txBody>
          <a:bodyPr/>
          <a:lstStyle/>
          <a:p>
            <a:fld id="{E3D197DD-E037-49A3-8994-81BE13178844}" type="slidenum">
              <a:rPr lang="nl-NL" smtClean="0"/>
              <a:t>‹nr.›</a:t>
            </a:fld>
            <a:endParaRPr lang="nl-NL"/>
          </a:p>
        </p:txBody>
      </p:sp>
    </p:spTree>
    <p:extLst>
      <p:ext uri="{BB962C8B-B14F-4D97-AF65-F5344CB8AC3E}">
        <p14:creationId xmlns:p14="http://schemas.microsoft.com/office/powerpoint/2010/main" val="1139480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EFFE44-A5AA-42C7-B98F-29D07F2F659A}"/>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2D8D0F06-84A6-4691-9705-64C62768AC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DBCFEECD-782B-407C-AAA5-E4222C20C7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0D8577EC-7AAE-4530-9B4B-409D54D4CDAE}"/>
              </a:ext>
            </a:extLst>
          </p:cNvPr>
          <p:cNvSpPr>
            <a:spLocks noGrp="1"/>
          </p:cNvSpPr>
          <p:nvPr>
            <p:ph type="dt" sz="half" idx="10"/>
          </p:nvPr>
        </p:nvSpPr>
        <p:spPr/>
        <p:txBody>
          <a:bodyPr/>
          <a:lstStyle/>
          <a:p>
            <a:fld id="{6E7B5CF4-FED3-4F06-A1DA-77B6877D7045}" type="datetimeFigureOut">
              <a:rPr lang="nl-NL" smtClean="0"/>
              <a:t>9-2-2020</a:t>
            </a:fld>
            <a:endParaRPr lang="nl-NL"/>
          </a:p>
        </p:txBody>
      </p:sp>
      <p:sp>
        <p:nvSpPr>
          <p:cNvPr id="6" name="Tijdelijke aanduiding voor voettekst 5">
            <a:extLst>
              <a:ext uri="{FF2B5EF4-FFF2-40B4-BE49-F238E27FC236}">
                <a16:creationId xmlns:a16="http://schemas.microsoft.com/office/drawing/2014/main" id="{3D7E4768-737D-41C6-99CE-68F4792AC94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9ED9C6FE-6FAE-4BAA-BF02-7843491B4FDC}"/>
              </a:ext>
            </a:extLst>
          </p:cNvPr>
          <p:cNvSpPr>
            <a:spLocks noGrp="1"/>
          </p:cNvSpPr>
          <p:nvPr>
            <p:ph type="sldNum" sz="quarter" idx="12"/>
          </p:nvPr>
        </p:nvSpPr>
        <p:spPr/>
        <p:txBody>
          <a:bodyPr/>
          <a:lstStyle/>
          <a:p>
            <a:fld id="{E3D197DD-E037-49A3-8994-81BE13178844}" type="slidenum">
              <a:rPr lang="nl-NL" smtClean="0"/>
              <a:t>‹nr.›</a:t>
            </a:fld>
            <a:endParaRPr lang="nl-NL"/>
          </a:p>
        </p:txBody>
      </p:sp>
    </p:spTree>
    <p:extLst>
      <p:ext uri="{BB962C8B-B14F-4D97-AF65-F5344CB8AC3E}">
        <p14:creationId xmlns:p14="http://schemas.microsoft.com/office/powerpoint/2010/main" val="3085439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35BC2A-3E80-4BA6-BAFA-6532F5F20817}"/>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466BC737-6758-410D-8598-EEBD7629BF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696E4967-86C0-4982-A899-DB4EDE281A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82D15C7B-8556-4586-A6A3-2A1CE4C83EA4}"/>
              </a:ext>
            </a:extLst>
          </p:cNvPr>
          <p:cNvSpPr>
            <a:spLocks noGrp="1"/>
          </p:cNvSpPr>
          <p:nvPr>
            <p:ph type="dt" sz="half" idx="10"/>
          </p:nvPr>
        </p:nvSpPr>
        <p:spPr/>
        <p:txBody>
          <a:bodyPr/>
          <a:lstStyle/>
          <a:p>
            <a:fld id="{6E7B5CF4-FED3-4F06-A1DA-77B6877D7045}" type="datetimeFigureOut">
              <a:rPr lang="nl-NL" smtClean="0"/>
              <a:t>9-2-2020</a:t>
            </a:fld>
            <a:endParaRPr lang="nl-NL"/>
          </a:p>
        </p:txBody>
      </p:sp>
      <p:sp>
        <p:nvSpPr>
          <p:cNvPr id="6" name="Tijdelijke aanduiding voor voettekst 5">
            <a:extLst>
              <a:ext uri="{FF2B5EF4-FFF2-40B4-BE49-F238E27FC236}">
                <a16:creationId xmlns:a16="http://schemas.microsoft.com/office/drawing/2014/main" id="{30CE71ED-1528-45C8-9081-8F09945C443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F8EF812-FD85-4FC3-9DC8-4F407137C950}"/>
              </a:ext>
            </a:extLst>
          </p:cNvPr>
          <p:cNvSpPr>
            <a:spLocks noGrp="1"/>
          </p:cNvSpPr>
          <p:nvPr>
            <p:ph type="sldNum" sz="quarter" idx="12"/>
          </p:nvPr>
        </p:nvSpPr>
        <p:spPr/>
        <p:txBody>
          <a:bodyPr/>
          <a:lstStyle/>
          <a:p>
            <a:fld id="{E3D197DD-E037-49A3-8994-81BE13178844}" type="slidenum">
              <a:rPr lang="nl-NL" smtClean="0"/>
              <a:t>‹nr.›</a:t>
            </a:fld>
            <a:endParaRPr lang="nl-NL"/>
          </a:p>
        </p:txBody>
      </p:sp>
    </p:spTree>
    <p:extLst>
      <p:ext uri="{BB962C8B-B14F-4D97-AF65-F5344CB8AC3E}">
        <p14:creationId xmlns:p14="http://schemas.microsoft.com/office/powerpoint/2010/main" val="254946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E2FEEF72-4FDB-4680-8AF7-CD426AC1DE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F34688EF-A796-43F3-AE89-D7C3514D67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FD7928B-919A-41E8-BE06-6162C9CD3C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7B5CF4-FED3-4F06-A1DA-77B6877D7045}" type="datetimeFigureOut">
              <a:rPr lang="nl-NL" smtClean="0"/>
              <a:t>9-2-2020</a:t>
            </a:fld>
            <a:endParaRPr lang="nl-NL"/>
          </a:p>
        </p:txBody>
      </p:sp>
      <p:sp>
        <p:nvSpPr>
          <p:cNvPr id="5" name="Tijdelijke aanduiding voor voettekst 4">
            <a:extLst>
              <a:ext uri="{FF2B5EF4-FFF2-40B4-BE49-F238E27FC236}">
                <a16:creationId xmlns:a16="http://schemas.microsoft.com/office/drawing/2014/main" id="{6BA3AD83-ABFD-4832-BF91-5C60845739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4D95151B-E466-4C24-B4D1-E93057F458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D197DD-E037-49A3-8994-81BE13178844}" type="slidenum">
              <a:rPr lang="nl-NL" smtClean="0"/>
              <a:t>‹nr.›</a:t>
            </a:fld>
            <a:endParaRPr lang="nl-NL"/>
          </a:p>
        </p:txBody>
      </p:sp>
    </p:spTree>
    <p:extLst>
      <p:ext uri="{BB962C8B-B14F-4D97-AF65-F5344CB8AC3E}">
        <p14:creationId xmlns:p14="http://schemas.microsoft.com/office/powerpoint/2010/main" val="2521696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ilburg-stadsmonitor.buurtmonitor.nl/" TargetMode="External"/><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youtu.be/grrNhD7_VmE" TargetMode="External"/><Relationship Id="rId2" Type="http://schemas.openxmlformats.org/officeDocument/2006/relationships/hyperlink" Target="https://www.aedes.nl/artikelen/klant-en-wonen/wijkaanpak-en-leefbaarheid/wijkaanpak/woningcorporaties-grotere-tweedeling-leidt-tot-nieuwe-achterstandswijken.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641AB4B9-40B9-4FE9-AFAE-654D6CFD5687}"/>
              </a:ext>
            </a:extLst>
          </p:cNvPr>
          <p:cNvSpPr>
            <a:spLocks noGrp="1"/>
          </p:cNvSpPr>
          <p:nvPr>
            <p:ph type="ctrTitle"/>
          </p:nvPr>
        </p:nvSpPr>
        <p:spPr>
          <a:xfrm>
            <a:off x="3045368" y="2043663"/>
            <a:ext cx="6105194" cy="2031055"/>
          </a:xfrm>
        </p:spPr>
        <p:txBody>
          <a:bodyPr>
            <a:normAutofit/>
          </a:bodyPr>
          <a:lstStyle/>
          <a:p>
            <a:r>
              <a:rPr lang="nl-NL">
                <a:solidFill>
                  <a:srgbClr val="FFFFFF"/>
                </a:solidFill>
              </a:rPr>
              <a:t>Stad en Wijk lj2 p3</a:t>
            </a:r>
          </a:p>
        </p:txBody>
      </p:sp>
      <p:sp>
        <p:nvSpPr>
          <p:cNvPr id="3" name="Ondertitel 2">
            <a:extLst>
              <a:ext uri="{FF2B5EF4-FFF2-40B4-BE49-F238E27FC236}">
                <a16:creationId xmlns:a16="http://schemas.microsoft.com/office/drawing/2014/main" id="{ACCE44FE-6353-4889-B089-20DF6DE44B7C}"/>
              </a:ext>
            </a:extLst>
          </p:cNvPr>
          <p:cNvSpPr>
            <a:spLocks noGrp="1"/>
          </p:cNvSpPr>
          <p:nvPr>
            <p:ph type="subTitle" idx="1"/>
          </p:nvPr>
        </p:nvSpPr>
        <p:spPr>
          <a:xfrm>
            <a:off x="3045368" y="4074718"/>
            <a:ext cx="6105194" cy="682079"/>
          </a:xfrm>
        </p:spPr>
        <p:txBody>
          <a:bodyPr>
            <a:normAutofit/>
          </a:bodyPr>
          <a:lstStyle/>
          <a:p>
            <a:r>
              <a:rPr lang="nl-NL" sz="2000">
                <a:solidFill>
                  <a:srgbClr val="FFFFFF"/>
                </a:solidFill>
              </a:rPr>
              <a:t>Les 2: het wijkbezoek, sociale ontwikkelingen en community building.</a:t>
            </a:r>
          </a:p>
        </p:txBody>
      </p:sp>
    </p:spTree>
    <p:extLst>
      <p:ext uri="{BB962C8B-B14F-4D97-AF65-F5344CB8AC3E}">
        <p14:creationId xmlns:p14="http://schemas.microsoft.com/office/powerpoint/2010/main" val="1085440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8055"/>
            <a:ext cx="9181081"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Afbeelding 2">
            <a:extLst>
              <a:ext uri="{FF2B5EF4-FFF2-40B4-BE49-F238E27FC236}">
                <a16:creationId xmlns:a16="http://schemas.microsoft.com/office/drawing/2014/main" id="{CBBA53FC-BB79-4FD7-AB26-1B967016A297}"/>
              </a:ext>
            </a:extLst>
          </p:cNvPr>
          <p:cNvPicPr>
            <a:picLocks noChangeAspect="1"/>
          </p:cNvPicPr>
          <p:nvPr/>
        </p:nvPicPr>
        <p:blipFill rotWithShape="1">
          <a:blip r:embed="rId2"/>
          <a:srcRect r="-1" b="5968"/>
          <a:stretch/>
        </p:blipFill>
        <p:spPr>
          <a:xfrm>
            <a:off x="741023" y="731673"/>
            <a:ext cx="8621342" cy="5394653"/>
          </a:xfrm>
          <a:prstGeom prst="rect">
            <a:avLst/>
          </a:prstGeom>
        </p:spPr>
      </p:pic>
      <p:sp>
        <p:nvSpPr>
          <p:cNvPr id="10" name="Rectangle 9">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12738" y="448055"/>
            <a:ext cx="1920339" cy="3801257"/>
          </a:xfrm>
          <a:prstGeom prst="rect">
            <a:avLst/>
          </a:prstGeom>
          <a:solidFill>
            <a:srgbClr val="5C534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2" name="Rectangle 11">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12740" y="4419227"/>
            <a:ext cx="1920338" cy="1979852"/>
          </a:xfrm>
          <a:prstGeom prst="rect">
            <a:avLst/>
          </a:prstGeom>
          <a:solidFill>
            <a:schemeClr val="accent5">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 name="Tekstvak 1">
            <a:extLst>
              <a:ext uri="{FF2B5EF4-FFF2-40B4-BE49-F238E27FC236}">
                <a16:creationId xmlns:a16="http://schemas.microsoft.com/office/drawing/2014/main" id="{0224C582-D611-40CD-AF78-F41929142A94}"/>
              </a:ext>
            </a:extLst>
          </p:cNvPr>
          <p:cNvSpPr txBox="1"/>
          <p:nvPr/>
        </p:nvSpPr>
        <p:spPr>
          <a:xfrm>
            <a:off x="9922104" y="607848"/>
            <a:ext cx="1800985" cy="2923877"/>
          </a:xfrm>
          <a:prstGeom prst="rect">
            <a:avLst/>
          </a:prstGeom>
          <a:noFill/>
        </p:spPr>
        <p:txBody>
          <a:bodyPr wrap="square" rtlCol="0">
            <a:spAutoFit/>
          </a:bodyPr>
          <a:lstStyle/>
          <a:p>
            <a:r>
              <a:rPr lang="nl-NL" sz="2000">
                <a:solidFill>
                  <a:schemeClr val="bg1"/>
                </a:solidFill>
              </a:rPr>
              <a:t>Onderwerpen vandaag:</a:t>
            </a:r>
          </a:p>
          <a:p>
            <a:pPr marL="285750" indent="-285750">
              <a:buFontTx/>
              <a:buChar char="-"/>
            </a:pPr>
            <a:r>
              <a:rPr lang="nl-NL" sz="1200">
                <a:solidFill>
                  <a:schemeClr val="bg1"/>
                </a:solidFill>
              </a:rPr>
              <a:t>Gemeenschap en community</a:t>
            </a:r>
          </a:p>
          <a:p>
            <a:pPr marL="285750" indent="-285750">
              <a:buFontTx/>
              <a:buChar char="-"/>
            </a:pPr>
            <a:r>
              <a:rPr lang="nl-NL" sz="1200">
                <a:solidFill>
                  <a:schemeClr val="bg1"/>
                </a:solidFill>
              </a:rPr>
              <a:t>Bouwstenen voor een community</a:t>
            </a:r>
          </a:p>
          <a:p>
            <a:pPr marL="285750" indent="-285750">
              <a:buFontTx/>
              <a:buChar char="-"/>
            </a:pPr>
            <a:r>
              <a:rPr lang="nl-NL" sz="1200">
                <a:solidFill>
                  <a:schemeClr val="bg1"/>
                </a:solidFill>
              </a:rPr>
              <a:t>Research voor een community</a:t>
            </a:r>
          </a:p>
          <a:p>
            <a:pPr marL="285750" indent="-285750">
              <a:buFontTx/>
              <a:buChar char="-"/>
            </a:pPr>
            <a:r>
              <a:rPr lang="nl-NL" sz="1200">
                <a:solidFill>
                  <a:schemeClr val="bg1"/>
                </a:solidFill>
              </a:rPr>
              <a:t>Trends in de ontwikkeling van leefbare wijken</a:t>
            </a:r>
          </a:p>
          <a:p>
            <a:pPr marL="285750" indent="-285750">
              <a:buFontTx/>
              <a:buChar char="-"/>
            </a:pPr>
            <a:r>
              <a:rPr lang="nl-NL" sz="1200">
                <a:solidFill>
                  <a:schemeClr val="bg1"/>
                </a:solidFill>
              </a:rPr>
              <a:t>Stapelbuurten</a:t>
            </a:r>
          </a:p>
          <a:p>
            <a:pPr marL="285750" indent="-285750">
              <a:buFontTx/>
              <a:buChar char="-"/>
            </a:pPr>
            <a:r>
              <a:rPr lang="nl-NL" sz="1200">
                <a:solidFill>
                  <a:schemeClr val="bg1"/>
                </a:solidFill>
              </a:rPr>
              <a:t>Draagkracht en draaglast   </a:t>
            </a:r>
            <a:endParaRPr lang="nl-NL" sz="1200" dirty="0">
              <a:solidFill>
                <a:schemeClr val="bg1"/>
              </a:solidFill>
            </a:endParaRPr>
          </a:p>
        </p:txBody>
      </p:sp>
      <p:sp>
        <p:nvSpPr>
          <p:cNvPr id="4" name="Tekstvak 3">
            <a:extLst>
              <a:ext uri="{FF2B5EF4-FFF2-40B4-BE49-F238E27FC236}">
                <a16:creationId xmlns:a16="http://schemas.microsoft.com/office/drawing/2014/main" id="{19A0A66C-F735-4AE2-AF2F-73779E0AD1F1}"/>
              </a:ext>
            </a:extLst>
          </p:cNvPr>
          <p:cNvSpPr txBox="1"/>
          <p:nvPr/>
        </p:nvSpPr>
        <p:spPr>
          <a:xfrm>
            <a:off x="10129520" y="4856480"/>
            <a:ext cx="1321457" cy="1200329"/>
          </a:xfrm>
          <a:prstGeom prst="rect">
            <a:avLst/>
          </a:prstGeom>
          <a:noFill/>
        </p:spPr>
        <p:txBody>
          <a:bodyPr wrap="square" rtlCol="0">
            <a:spAutoFit/>
          </a:bodyPr>
          <a:lstStyle/>
          <a:p>
            <a:pPr algn="ctr"/>
            <a:r>
              <a:rPr lang="nl-NL" dirty="0">
                <a:latin typeface="Comic Sans MS" panose="030F0702030302020204" pitchFamily="66" charset="0"/>
              </a:rPr>
              <a:t>Dat was het weer: tot morgen! </a:t>
            </a:r>
          </a:p>
        </p:txBody>
      </p:sp>
    </p:spTree>
    <p:extLst>
      <p:ext uri="{BB962C8B-B14F-4D97-AF65-F5344CB8AC3E}">
        <p14:creationId xmlns:p14="http://schemas.microsoft.com/office/powerpoint/2010/main" val="3152523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6">
            <a:extLst>
              <a:ext uri="{FF2B5EF4-FFF2-40B4-BE49-F238E27FC236}">
                <a16:creationId xmlns:a16="http://schemas.microsoft.com/office/drawing/2014/main" id="{57845966-6EFC-468A-9CC7-BAB4B95854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54372" y="0"/>
            <a:ext cx="9483256"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8">
            <a:extLst>
              <a:ext uri="{FF2B5EF4-FFF2-40B4-BE49-F238E27FC236}">
                <a16:creationId xmlns:a16="http://schemas.microsoft.com/office/drawing/2014/main" id="{75554383-98AF-4A47-BB65-705FAAA4BE6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1" name="Freeform: Shape 10">
            <a:extLst>
              <a:ext uri="{FF2B5EF4-FFF2-40B4-BE49-F238E27FC236}">
                <a16:creationId xmlns:a16="http://schemas.microsoft.com/office/drawing/2014/main" id="{ADAD1991-FFD1-4E94-ABAB-7560D33008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44484" y="0"/>
            <a:ext cx="7837716" cy="6858000"/>
          </a:xfrm>
          <a:custGeom>
            <a:avLst/>
            <a:gdLst>
              <a:gd name="connsiteX0" fmla="*/ 2232159 w 7837716"/>
              <a:gd name="connsiteY0" fmla="*/ 0 h 6858000"/>
              <a:gd name="connsiteX1" fmla="*/ 5605557 w 7837716"/>
              <a:gd name="connsiteY1" fmla="*/ 0 h 6858000"/>
              <a:gd name="connsiteX2" fmla="*/ 5617845 w 7837716"/>
              <a:gd name="connsiteY2" fmla="*/ 5384 h 6858000"/>
              <a:gd name="connsiteX3" fmla="*/ 7837716 w 7837716"/>
              <a:gd name="connsiteY3" fmla="*/ 3429000 h 6858000"/>
              <a:gd name="connsiteX4" fmla="*/ 5617845 w 7837716"/>
              <a:gd name="connsiteY4" fmla="*/ 6852616 h 6858000"/>
              <a:gd name="connsiteX5" fmla="*/ 5605557 w 7837716"/>
              <a:gd name="connsiteY5" fmla="*/ 6858000 h 6858000"/>
              <a:gd name="connsiteX6" fmla="*/ 2232159 w 7837716"/>
              <a:gd name="connsiteY6" fmla="*/ 6858000 h 6858000"/>
              <a:gd name="connsiteX7" fmla="*/ 2219871 w 7837716"/>
              <a:gd name="connsiteY7" fmla="*/ 6852616 h 6858000"/>
              <a:gd name="connsiteX8" fmla="*/ 0 w 7837716"/>
              <a:gd name="connsiteY8" fmla="*/ 3429000 h 6858000"/>
              <a:gd name="connsiteX9" fmla="*/ 2219871 w 7837716"/>
              <a:gd name="connsiteY9" fmla="*/ 53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37716" h="6858000">
                <a:moveTo>
                  <a:pt x="2232159" y="0"/>
                </a:moveTo>
                <a:lnTo>
                  <a:pt x="5605557" y="0"/>
                </a:lnTo>
                <a:lnTo>
                  <a:pt x="5617845" y="5384"/>
                </a:lnTo>
                <a:cubicBezTo>
                  <a:pt x="6931322" y="618789"/>
                  <a:pt x="7837716" y="1921305"/>
                  <a:pt x="7837716" y="3429000"/>
                </a:cubicBezTo>
                <a:cubicBezTo>
                  <a:pt x="7837716" y="4936696"/>
                  <a:pt x="6931322" y="6239212"/>
                  <a:pt x="5617845" y="6852616"/>
                </a:cubicBezTo>
                <a:lnTo>
                  <a:pt x="5605557" y="6858000"/>
                </a:lnTo>
                <a:lnTo>
                  <a:pt x="2232159" y="6858000"/>
                </a:lnTo>
                <a:lnTo>
                  <a:pt x="2219871" y="6852616"/>
                </a:lnTo>
                <a:cubicBezTo>
                  <a:pt x="906394" y="6239212"/>
                  <a:pt x="0" y="4936696"/>
                  <a:pt x="0" y="3429000"/>
                </a:cubicBezTo>
                <a:cubicBezTo>
                  <a:pt x="0" y="1921305"/>
                  <a:pt x="906394" y="618789"/>
                  <a:pt x="2219871" y="5384"/>
                </a:cubicBezTo>
                <a:close/>
              </a:path>
            </a:pathLst>
          </a:custGeom>
          <a:solidFill>
            <a:schemeClr val="bg1"/>
          </a:solidFill>
          <a:ln>
            <a:gradFill>
              <a:gsLst>
                <a:gs pos="0">
                  <a:schemeClr val="accent1">
                    <a:lumMod val="40000"/>
                    <a:lumOff val="60000"/>
                  </a:schemeClr>
                </a:gs>
                <a:gs pos="23000">
                  <a:schemeClr val="accent1">
                    <a:lumMod val="45000"/>
                    <a:lumOff val="55000"/>
                  </a:schemeClr>
                </a:gs>
                <a:gs pos="83000">
                  <a:schemeClr val="bg2">
                    <a:lumMod val="82000"/>
                  </a:schemeClr>
                </a:gs>
                <a:gs pos="100000">
                  <a:schemeClr val="bg2">
                    <a:lumMod val="87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Rechthoek 3">
            <a:extLst>
              <a:ext uri="{FF2B5EF4-FFF2-40B4-BE49-F238E27FC236}">
                <a16:creationId xmlns:a16="http://schemas.microsoft.com/office/drawing/2014/main" id="{C1C7715C-B181-4648-8650-D342F5D0640C}"/>
              </a:ext>
            </a:extLst>
          </p:cNvPr>
          <p:cNvSpPr/>
          <p:nvPr/>
        </p:nvSpPr>
        <p:spPr>
          <a:xfrm>
            <a:off x="3148692" y="1197620"/>
            <a:ext cx="6096000" cy="4462760"/>
          </a:xfrm>
          <a:prstGeom prst="rect">
            <a:avLst/>
          </a:prstGeom>
        </p:spPr>
        <p:txBody>
          <a:bodyPr>
            <a:spAutoFit/>
          </a:bodyPr>
          <a:lstStyle/>
          <a:p>
            <a:r>
              <a:rPr lang="nl-NL" sz="3200" b="1" dirty="0">
                <a:solidFill>
                  <a:schemeClr val="accent1"/>
                </a:solidFill>
              </a:rPr>
              <a:t>IBS P3 = Community building</a:t>
            </a:r>
          </a:p>
          <a:p>
            <a:endParaRPr lang="nl-NL" dirty="0"/>
          </a:p>
          <a:p>
            <a:r>
              <a:rPr lang="nl-NL" dirty="0"/>
              <a:t>Tijdens Stad en Wijk expert lessen aandacht voor:</a:t>
            </a:r>
          </a:p>
          <a:p>
            <a:pPr marL="285750" indent="-285750">
              <a:buFontTx/>
              <a:buChar char="-"/>
            </a:pPr>
            <a:r>
              <a:rPr lang="nl-NL" dirty="0"/>
              <a:t>Thema’s in de wijk die interessant zijn voor een community</a:t>
            </a:r>
          </a:p>
          <a:p>
            <a:pPr marL="285750" indent="-285750">
              <a:buFontTx/>
              <a:buChar char="-"/>
            </a:pPr>
            <a:r>
              <a:rPr lang="nl-NL" dirty="0"/>
              <a:t>Mensen in de wijk; leefstijlen, draagkracht en draaglast</a:t>
            </a:r>
          </a:p>
          <a:p>
            <a:pPr marL="285750" indent="-285750">
              <a:buFontTx/>
              <a:buChar char="-"/>
            </a:pPr>
            <a:r>
              <a:rPr lang="nl-NL" dirty="0"/>
              <a:t>Hoe zoek je uit welke thema’s en informatie beschikbaar zijn</a:t>
            </a:r>
          </a:p>
          <a:p>
            <a:pPr marL="285750" indent="-285750">
              <a:buFontTx/>
              <a:buChar char="-"/>
            </a:pPr>
            <a:r>
              <a:rPr lang="nl-NL" dirty="0"/>
              <a:t>Hoe vind je de mensen voor een community; werven en verbinden, eigenaarschap</a:t>
            </a:r>
          </a:p>
          <a:p>
            <a:pPr marL="285750" indent="-285750">
              <a:buFontTx/>
              <a:buChar char="-"/>
            </a:pPr>
            <a:r>
              <a:rPr lang="nl-NL" dirty="0"/>
              <a:t>Hoe ga je aan de slag met een groep mensen; teamwork, rollen en </a:t>
            </a:r>
          </a:p>
          <a:p>
            <a:pPr marL="285750" indent="-285750">
              <a:buFontTx/>
              <a:buChar char="-"/>
            </a:pPr>
            <a:r>
              <a:rPr lang="nl-NL" dirty="0"/>
              <a:t>Waar kun je dan mee te maken krijgen en hoe ga je daar mee om als professional / groepswerk, communicatie, weerstand </a:t>
            </a:r>
          </a:p>
          <a:p>
            <a:pPr marL="285750" indent="-285750">
              <a:buFontTx/>
              <a:buChar char="-"/>
            </a:pPr>
            <a:r>
              <a:rPr lang="nl-NL" dirty="0"/>
              <a:t>2 lessen ruimte om aan te sluiten bij onderwerpen vanuit jullie community ’s. </a:t>
            </a:r>
          </a:p>
        </p:txBody>
      </p:sp>
    </p:spTree>
    <p:extLst>
      <p:ext uri="{BB962C8B-B14F-4D97-AF65-F5344CB8AC3E}">
        <p14:creationId xmlns:p14="http://schemas.microsoft.com/office/powerpoint/2010/main" val="3703143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C5FE54-5589-4FC5-881D-DDAEF5858C28}"/>
              </a:ext>
            </a:extLst>
          </p:cNvPr>
          <p:cNvSpPr>
            <a:spLocks noGrp="1"/>
          </p:cNvSpPr>
          <p:nvPr>
            <p:ph type="title"/>
          </p:nvPr>
        </p:nvSpPr>
        <p:spPr/>
        <p:txBody>
          <a:bodyPr/>
          <a:lstStyle/>
          <a:p>
            <a:r>
              <a:rPr lang="nl-NL" b="1" dirty="0">
                <a:solidFill>
                  <a:schemeClr val="accent1"/>
                </a:solidFill>
              </a:rPr>
              <a:t>Community </a:t>
            </a:r>
            <a:br>
              <a:rPr lang="nl-NL" b="1" dirty="0">
                <a:solidFill>
                  <a:schemeClr val="accent1"/>
                </a:solidFill>
              </a:rPr>
            </a:br>
            <a:r>
              <a:rPr lang="nl-NL" b="1" dirty="0">
                <a:solidFill>
                  <a:schemeClr val="accent1"/>
                </a:solidFill>
              </a:rPr>
              <a:t>Gemeenschap </a:t>
            </a:r>
          </a:p>
        </p:txBody>
      </p:sp>
      <p:sp>
        <p:nvSpPr>
          <p:cNvPr id="3" name="Tijdelijke aanduiding voor inhoud 2">
            <a:extLst>
              <a:ext uri="{FF2B5EF4-FFF2-40B4-BE49-F238E27FC236}">
                <a16:creationId xmlns:a16="http://schemas.microsoft.com/office/drawing/2014/main" id="{7BAC286F-B0E8-4845-B367-B82F8BF31B66}"/>
              </a:ext>
            </a:extLst>
          </p:cNvPr>
          <p:cNvSpPr>
            <a:spLocks noGrp="1"/>
          </p:cNvSpPr>
          <p:nvPr>
            <p:ph idx="1"/>
          </p:nvPr>
        </p:nvSpPr>
        <p:spPr/>
        <p:txBody>
          <a:bodyPr/>
          <a:lstStyle/>
          <a:p>
            <a:pPr marL="0" indent="0">
              <a:buNone/>
            </a:pPr>
            <a:r>
              <a:rPr lang="nl-NL" dirty="0">
                <a:solidFill>
                  <a:schemeClr val="accent1"/>
                </a:solidFill>
              </a:rPr>
              <a:t>Ga bij elkaar na bij welke gemeenschappen je zit, welke het belangrijkste zijn en waarom en of er ook overlap in zit.</a:t>
            </a:r>
          </a:p>
          <a:p>
            <a:pPr marL="0" indent="0">
              <a:buNone/>
            </a:pPr>
            <a:endParaRPr lang="nl-NL" dirty="0"/>
          </a:p>
          <a:p>
            <a:pPr marL="0" indent="0">
              <a:buNone/>
            </a:pPr>
            <a:endParaRPr lang="nl-NL" dirty="0"/>
          </a:p>
          <a:p>
            <a:pPr marL="0" indent="0">
              <a:buNone/>
            </a:pPr>
            <a:endParaRPr lang="nl-NL" dirty="0"/>
          </a:p>
        </p:txBody>
      </p:sp>
      <p:sp>
        <p:nvSpPr>
          <p:cNvPr id="4" name="Tijdelijke aanduiding voor tekst 3">
            <a:extLst>
              <a:ext uri="{FF2B5EF4-FFF2-40B4-BE49-F238E27FC236}">
                <a16:creationId xmlns:a16="http://schemas.microsoft.com/office/drawing/2014/main" id="{1AEF7E1D-03B7-4D7C-96D0-99A71FD684B4}"/>
              </a:ext>
            </a:extLst>
          </p:cNvPr>
          <p:cNvSpPr>
            <a:spLocks noGrp="1"/>
          </p:cNvSpPr>
          <p:nvPr>
            <p:ph type="body" sz="half" idx="2"/>
          </p:nvPr>
        </p:nvSpPr>
        <p:spPr/>
        <p:txBody>
          <a:bodyPr>
            <a:normAutofit/>
          </a:bodyPr>
          <a:lstStyle/>
          <a:p>
            <a:r>
              <a:rPr lang="nl-NL" sz="2000" dirty="0"/>
              <a:t>Een groep mensen die een gemeenschappelijke deler heeft die binding geeft. Dit kan geografisch zijn (straat, flat, buurt), maar ook op andere gebied (werk, sport, religie, </a:t>
            </a:r>
            <a:r>
              <a:rPr lang="nl-NL" sz="2000" dirty="0" err="1"/>
              <a:t>etc</a:t>
            </a:r>
            <a:r>
              <a:rPr lang="nl-NL" sz="2000" dirty="0"/>
              <a:t> </a:t>
            </a:r>
            <a:r>
              <a:rPr lang="nl-NL" sz="2000" dirty="0" err="1"/>
              <a:t>etc</a:t>
            </a:r>
            <a:r>
              <a:rPr lang="nl-NL" sz="2000" dirty="0"/>
              <a:t>). Belangrijkste is dat er contact, herkenning en gedragen doelstelling is</a:t>
            </a:r>
          </a:p>
        </p:txBody>
      </p:sp>
      <p:pic>
        <p:nvPicPr>
          <p:cNvPr id="5" name="Afbeelding 4">
            <a:extLst>
              <a:ext uri="{FF2B5EF4-FFF2-40B4-BE49-F238E27FC236}">
                <a16:creationId xmlns:a16="http://schemas.microsoft.com/office/drawing/2014/main" id="{F2990DFF-38AC-40E6-A939-D6000351FC59}"/>
              </a:ext>
            </a:extLst>
          </p:cNvPr>
          <p:cNvPicPr>
            <a:picLocks noChangeAspect="1"/>
          </p:cNvPicPr>
          <p:nvPr/>
        </p:nvPicPr>
        <p:blipFill>
          <a:blip r:embed="rId2"/>
          <a:stretch>
            <a:fillRect/>
          </a:stretch>
        </p:blipFill>
        <p:spPr>
          <a:xfrm>
            <a:off x="5268277" y="3180397"/>
            <a:ext cx="3357563" cy="3357563"/>
          </a:xfrm>
          <a:prstGeom prst="rect">
            <a:avLst/>
          </a:prstGeom>
        </p:spPr>
      </p:pic>
    </p:spTree>
    <p:extLst>
      <p:ext uri="{BB962C8B-B14F-4D97-AF65-F5344CB8AC3E}">
        <p14:creationId xmlns:p14="http://schemas.microsoft.com/office/powerpoint/2010/main" val="1418008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 name="Rectangle 134">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 name="Freeform: Shape 136">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9" name="Rectangle 138">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140">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Freeform: Shape 142">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5" name="Isosceles Triangle 144">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Image result for bouwstenen community building">
            <a:extLst>
              <a:ext uri="{FF2B5EF4-FFF2-40B4-BE49-F238E27FC236}">
                <a16:creationId xmlns:a16="http://schemas.microsoft.com/office/drawing/2014/main" id="{73F6EFC9-4824-40CA-8EAF-7E7B1E15289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381956" y="643467"/>
            <a:ext cx="7428088" cy="5571066"/>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147" name="Isosceles Triangle 146">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25200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48FA8794-56B7-4A57-A6E2-FFC8C2840C93}"/>
              </a:ext>
            </a:extLst>
          </p:cNvPr>
          <p:cNvSpPr/>
          <p:nvPr/>
        </p:nvSpPr>
        <p:spPr>
          <a:xfrm>
            <a:off x="582294" y="551289"/>
            <a:ext cx="11223626" cy="5755422"/>
          </a:xfrm>
          <a:prstGeom prst="rect">
            <a:avLst/>
          </a:prstGeom>
        </p:spPr>
        <p:txBody>
          <a:bodyPr wrap="square">
            <a:spAutoFit/>
          </a:bodyPr>
          <a:lstStyle/>
          <a:p>
            <a:r>
              <a:rPr lang="nl-NL" sz="2800" b="1" dirty="0">
                <a:solidFill>
                  <a:schemeClr val="accent1"/>
                </a:solidFill>
              </a:rPr>
              <a:t>Als je een gemeenschap wil herkennen in een wijk, kun je de volgende bouwstenen gebruiken als check</a:t>
            </a:r>
            <a:r>
              <a:rPr lang="nl-NL" sz="2800" dirty="0">
                <a:solidFill>
                  <a:schemeClr val="accent1"/>
                </a:solidFill>
              </a:rPr>
              <a:t>: </a:t>
            </a:r>
          </a:p>
          <a:p>
            <a:endParaRPr lang="nl-NL" sz="2400" dirty="0"/>
          </a:p>
          <a:p>
            <a:r>
              <a:rPr lang="nl-NL" sz="2400" dirty="0">
                <a:solidFill>
                  <a:schemeClr val="accent1"/>
                </a:solidFill>
              </a:rPr>
              <a:t> &gt;storytelling: </a:t>
            </a:r>
            <a:r>
              <a:rPr lang="nl-NL" sz="2400" dirty="0"/>
              <a:t>historie/context/ verhalen uit het verleden of over markante personen</a:t>
            </a:r>
          </a:p>
          <a:p>
            <a:endParaRPr lang="nl-NL" sz="2400" dirty="0"/>
          </a:p>
          <a:p>
            <a:r>
              <a:rPr lang="nl-NL" sz="2400" dirty="0">
                <a:solidFill>
                  <a:schemeClr val="accent1"/>
                </a:solidFill>
              </a:rPr>
              <a:t> &gt;</a:t>
            </a:r>
            <a:r>
              <a:rPr lang="nl-NL" sz="2400" dirty="0" err="1">
                <a:solidFill>
                  <a:schemeClr val="accent1"/>
                </a:solidFill>
              </a:rPr>
              <a:t>bumbing-places</a:t>
            </a:r>
            <a:r>
              <a:rPr lang="nl-NL" sz="2400" dirty="0">
                <a:solidFill>
                  <a:schemeClr val="accent1"/>
                </a:solidFill>
              </a:rPr>
              <a:t>: </a:t>
            </a:r>
            <a:r>
              <a:rPr lang="nl-NL" sz="2400" dirty="0"/>
              <a:t>informele ontmoetingsplekken (supermarkt, pleintjes </a:t>
            </a:r>
            <a:r>
              <a:rPr lang="nl-NL" sz="2400" dirty="0" err="1"/>
              <a:t>etc</a:t>
            </a:r>
            <a:r>
              <a:rPr lang="nl-NL" sz="2400" dirty="0"/>
              <a:t>) </a:t>
            </a:r>
          </a:p>
          <a:p>
            <a:endParaRPr lang="nl-NL" sz="2400" dirty="0"/>
          </a:p>
          <a:p>
            <a:r>
              <a:rPr lang="nl-NL" sz="2400" dirty="0">
                <a:solidFill>
                  <a:schemeClr val="accent1"/>
                </a:solidFill>
              </a:rPr>
              <a:t>&gt;</a:t>
            </a:r>
            <a:r>
              <a:rPr lang="nl-NL" sz="2400" dirty="0" err="1">
                <a:solidFill>
                  <a:schemeClr val="accent1"/>
                </a:solidFill>
              </a:rPr>
              <a:t>institutions</a:t>
            </a:r>
            <a:r>
              <a:rPr lang="nl-NL" sz="2400" dirty="0">
                <a:solidFill>
                  <a:schemeClr val="accent1"/>
                </a:solidFill>
              </a:rPr>
              <a:t>:  </a:t>
            </a:r>
            <a:r>
              <a:rPr lang="nl-NL" sz="2400" dirty="0"/>
              <a:t>organisaties die gemeenschappen kunnen ondersteunen (gemeente, corporatie, welzijn </a:t>
            </a:r>
            <a:r>
              <a:rPr lang="nl-NL" sz="2400" dirty="0" err="1"/>
              <a:t>etc</a:t>
            </a:r>
            <a:r>
              <a:rPr lang="nl-NL" sz="2400" dirty="0"/>
              <a:t>) </a:t>
            </a:r>
          </a:p>
          <a:p>
            <a:endParaRPr lang="nl-NL" sz="2400" dirty="0"/>
          </a:p>
          <a:p>
            <a:r>
              <a:rPr lang="nl-NL" sz="2400" dirty="0">
                <a:solidFill>
                  <a:schemeClr val="accent1"/>
                </a:solidFill>
              </a:rPr>
              <a:t>&gt;</a:t>
            </a:r>
            <a:r>
              <a:rPr lang="nl-NL" sz="2400" dirty="0" err="1">
                <a:solidFill>
                  <a:schemeClr val="accent1"/>
                </a:solidFill>
              </a:rPr>
              <a:t>trade</a:t>
            </a:r>
            <a:r>
              <a:rPr lang="nl-NL" sz="2400" dirty="0">
                <a:solidFill>
                  <a:schemeClr val="accent1"/>
                </a:solidFill>
              </a:rPr>
              <a:t>: </a:t>
            </a:r>
            <a:r>
              <a:rPr lang="nl-NL" sz="2400" dirty="0"/>
              <a:t>handel/ ondernemerschap/wijkeconomie/winkels  </a:t>
            </a:r>
          </a:p>
          <a:p>
            <a:endParaRPr lang="nl-NL" sz="2400" dirty="0"/>
          </a:p>
          <a:p>
            <a:r>
              <a:rPr lang="nl-NL" sz="2400" dirty="0">
                <a:solidFill>
                  <a:schemeClr val="accent1"/>
                </a:solidFill>
              </a:rPr>
              <a:t>&gt; </a:t>
            </a:r>
            <a:r>
              <a:rPr lang="nl-NL" sz="2400" dirty="0" err="1">
                <a:solidFill>
                  <a:schemeClr val="accent1"/>
                </a:solidFill>
              </a:rPr>
              <a:t>gifts</a:t>
            </a:r>
            <a:r>
              <a:rPr lang="nl-NL" sz="2400" dirty="0">
                <a:solidFill>
                  <a:schemeClr val="accent1"/>
                </a:solidFill>
              </a:rPr>
              <a:t>:  </a:t>
            </a:r>
            <a:r>
              <a:rPr lang="nl-NL" sz="2400" dirty="0"/>
              <a:t>uitwisseling van diensten/  wederkerigheid / voor wat hoort wat (voorbeeld van gebruik wijkkeuken in </a:t>
            </a:r>
            <a:r>
              <a:rPr lang="nl-NL" sz="2400" dirty="0" err="1"/>
              <a:t>Neerbosch</a:t>
            </a:r>
            <a:r>
              <a:rPr lang="nl-NL" sz="2400" dirty="0"/>
              <a:t>-Oost niet tegen het bestaande tarief maar door de straat schoon te maken)</a:t>
            </a:r>
          </a:p>
        </p:txBody>
      </p:sp>
    </p:spTree>
    <p:extLst>
      <p:ext uri="{BB962C8B-B14F-4D97-AF65-F5344CB8AC3E}">
        <p14:creationId xmlns:p14="http://schemas.microsoft.com/office/powerpoint/2010/main" val="1017797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8">
            <a:extLst>
              <a:ext uri="{FF2B5EF4-FFF2-40B4-BE49-F238E27FC236}">
                <a16:creationId xmlns:a16="http://schemas.microsoft.com/office/drawing/2014/main" id="{640E93D9-F13F-4097-A159-E0A6CEBA8F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 name="Tekstvak 3">
            <a:extLst>
              <a:ext uri="{FF2B5EF4-FFF2-40B4-BE49-F238E27FC236}">
                <a16:creationId xmlns:a16="http://schemas.microsoft.com/office/drawing/2014/main" id="{F89C7BB2-C101-4F66-AEE1-63D4D9E770F8}"/>
              </a:ext>
            </a:extLst>
          </p:cNvPr>
          <p:cNvSpPr txBox="1"/>
          <p:nvPr/>
        </p:nvSpPr>
        <p:spPr>
          <a:xfrm>
            <a:off x="389916" y="444464"/>
            <a:ext cx="3420305" cy="1906317"/>
          </a:xfrm>
          <a:prstGeom prst="rect">
            <a:avLst/>
          </a:prstGeom>
        </p:spPr>
        <p:txBody>
          <a:bodyPr vert="horz" lIns="91440" tIns="45720" rIns="91440" bIns="45720" rtlCol="0" anchor="ctr">
            <a:normAutofit/>
          </a:bodyPr>
          <a:lstStyle/>
          <a:p>
            <a:pPr algn="ctr">
              <a:lnSpc>
                <a:spcPct val="90000"/>
              </a:lnSpc>
              <a:spcBef>
                <a:spcPct val="0"/>
              </a:spcBef>
              <a:spcAft>
                <a:spcPts val="600"/>
              </a:spcAft>
            </a:pPr>
            <a:r>
              <a:rPr lang="en-US" sz="2800" b="1">
                <a:latin typeface="+mj-lt"/>
                <a:ea typeface="+mj-ea"/>
                <a:cs typeface="+mj-cs"/>
              </a:rPr>
              <a:t>Aan de slag! </a:t>
            </a:r>
          </a:p>
        </p:txBody>
      </p:sp>
      <p:pic>
        <p:nvPicPr>
          <p:cNvPr id="3" name="Afbeelding 2">
            <a:extLst>
              <a:ext uri="{FF2B5EF4-FFF2-40B4-BE49-F238E27FC236}">
                <a16:creationId xmlns:a16="http://schemas.microsoft.com/office/drawing/2014/main" id="{79DD3165-DB0E-491F-8EB2-F3D5A49E0074}"/>
              </a:ext>
            </a:extLst>
          </p:cNvPr>
          <p:cNvPicPr>
            <a:picLocks noChangeAspect="1"/>
          </p:cNvPicPr>
          <p:nvPr/>
        </p:nvPicPr>
        <p:blipFill rotWithShape="1">
          <a:blip r:embed="rId2"/>
          <a:srcRect l="38342" r="21379" b="1"/>
          <a:stretch/>
        </p:blipFill>
        <p:spPr>
          <a:xfrm>
            <a:off x="20" y="2768743"/>
            <a:ext cx="4278264" cy="4089258"/>
          </a:xfrm>
          <a:prstGeom prst="rect">
            <a:avLst/>
          </a:prstGeom>
        </p:spPr>
      </p:pic>
      <p:sp>
        <p:nvSpPr>
          <p:cNvPr id="14" name="Rectangle 10">
            <a:extLst>
              <a:ext uri="{FF2B5EF4-FFF2-40B4-BE49-F238E27FC236}">
                <a16:creationId xmlns:a16="http://schemas.microsoft.com/office/drawing/2014/main" id="{BA3D150B-ADB5-401D-8304-C7845A1095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768743"/>
            <a:ext cx="4310288"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
        <p:nvSpPr>
          <p:cNvPr id="2" name="Rechthoek 1">
            <a:extLst>
              <a:ext uri="{FF2B5EF4-FFF2-40B4-BE49-F238E27FC236}">
                <a16:creationId xmlns:a16="http://schemas.microsoft.com/office/drawing/2014/main" id="{D7F6D197-3BD0-4A5B-9DF1-26143FFA918E}"/>
              </a:ext>
            </a:extLst>
          </p:cNvPr>
          <p:cNvSpPr/>
          <p:nvPr/>
        </p:nvSpPr>
        <p:spPr>
          <a:xfrm>
            <a:off x="5431646" y="678955"/>
            <a:ext cx="5586448" cy="5409743"/>
          </a:xfrm>
          <a:prstGeom prst="rect">
            <a:avLst/>
          </a:prstGeom>
        </p:spPr>
        <p:txBody>
          <a:bodyPr vert="horz" lIns="91440" tIns="45720" rIns="91440" bIns="45720" rtlCol="0" anchor="ctr">
            <a:normAutofit fontScale="92500" lnSpcReduction="10000"/>
          </a:bodyPr>
          <a:lstStyle/>
          <a:p>
            <a:pPr marL="114300">
              <a:lnSpc>
                <a:spcPct val="90000"/>
              </a:lnSpc>
              <a:spcAft>
                <a:spcPts val="600"/>
              </a:spcAft>
            </a:pPr>
            <a:r>
              <a:rPr lang="en-US" b="1" dirty="0" err="1"/>
              <a:t>Deskresearch</a:t>
            </a:r>
            <a:r>
              <a:rPr lang="en-US" dirty="0"/>
              <a:t> </a:t>
            </a:r>
            <a:r>
              <a:rPr lang="en-US" dirty="0" err="1"/>
              <a:t>Instructie</a:t>
            </a:r>
            <a:r>
              <a:rPr lang="en-US" dirty="0"/>
              <a:t> over het </a:t>
            </a:r>
            <a:r>
              <a:rPr lang="en-US" dirty="0" err="1"/>
              <a:t>gebruik</a:t>
            </a:r>
            <a:r>
              <a:rPr lang="en-US" dirty="0"/>
              <a:t> van de </a:t>
            </a:r>
            <a:r>
              <a:rPr lang="en-US" dirty="0" err="1"/>
              <a:t>stads</a:t>
            </a:r>
            <a:r>
              <a:rPr lang="en-US" dirty="0"/>
              <a:t> </a:t>
            </a:r>
            <a:r>
              <a:rPr lang="en-US" dirty="0" err="1"/>
              <a:t>en</a:t>
            </a:r>
            <a:r>
              <a:rPr lang="en-US" dirty="0"/>
              <a:t> </a:t>
            </a:r>
            <a:r>
              <a:rPr lang="en-US" dirty="0" err="1"/>
              <a:t>wijkenmonitor</a:t>
            </a:r>
            <a:r>
              <a:rPr lang="en-US" dirty="0"/>
              <a:t> van Tilburg. </a:t>
            </a:r>
            <a:r>
              <a:rPr lang="en-US" dirty="0">
                <a:hlinkClick r:id="rId3"/>
              </a:rPr>
              <a:t>https://tilburg-stadsmonitor.buurtmonitor.nl/ </a:t>
            </a:r>
            <a:r>
              <a:rPr lang="en-US" dirty="0"/>
              <a:t> </a:t>
            </a:r>
          </a:p>
          <a:p>
            <a:pPr marL="342900" indent="-228600">
              <a:lnSpc>
                <a:spcPct val="90000"/>
              </a:lnSpc>
              <a:spcAft>
                <a:spcPts val="600"/>
              </a:spcAft>
              <a:buFont typeface="Arial" panose="020B0604020202020204" pitchFamily="34" charset="0"/>
              <a:buChar char="•"/>
            </a:pPr>
            <a:endParaRPr lang="en-US" dirty="0"/>
          </a:p>
          <a:p>
            <a:pPr>
              <a:lnSpc>
                <a:spcPct val="90000"/>
              </a:lnSpc>
              <a:spcAft>
                <a:spcPts val="600"/>
              </a:spcAft>
            </a:pPr>
            <a:r>
              <a:rPr lang="en-US" dirty="0"/>
              <a:t>&gt; </a:t>
            </a:r>
            <a:r>
              <a:rPr lang="en-US" dirty="0" err="1"/>
              <a:t>Groepsopdracht</a:t>
            </a:r>
            <a:r>
              <a:rPr lang="en-US" dirty="0"/>
              <a:t>: </a:t>
            </a:r>
            <a:r>
              <a:rPr lang="en-US" dirty="0" err="1"/>
              <a:t>voor</a:t>
            </a:r>
            <a:r>
              <a:rPr lang="en-US" dirty="0"/>
              <a:t> je </a:t>
            </a:r>
            <a:r>
              <a:rPr lang="en-US" dirty="0" err="1"/>
              <a:t>gekozen</a:t>
            </a:r>
            <a:r>
              <a:rPr lang="en-US" dirty="0"/>
              <a:t> </a:t>
            </a:r>
            <a:r>
              <a:rPr lang="en-US" dirty="0" err="1"/>
              <a:t>wijk</a:t>
            </a:r>
            <a:r>
              <a:rPr lang="en-US" dirty="0"/>
              <a:t>: </a:t>
            </a:r>
            <a:r>
              <a:rPr lang="en-US" dirty="0" err="1"/>
              <a:t>maak</a:t>
            </a:r>
            <a:r>
              <a:rPr lang="en-US" dirty="0"/>
              <a:t> </a:t>
            </a:r>
            <a:r>
              <a:rPr lang="en-US" dirty="0" err="1"/>
              <a:t>een</a:t>
            </a:r>
            <a:r>
              <a:rPr lang="en-US" dirty="0"/>
              <a:t> </a:t>
            </a:r>
            <a:r>
              <a:rPr lang="en-US" dirty="0" err="1"/>
              <a:t>analyse</a:t>
            </a:r>
            <a:r>
              <a:rPr lang="en-US" dirty="0"/>
              <a:t> van die </a:t>
            </a:r>
            <a:r>
              <a:rPr lang="en-US" dirty="0" err="1"/>
              <a:t>wijk</a:t>
            </a:r>
            <a:r>
              <a:rPr lang="en-US" dirty="0"/>
              <a:t>: wat </a:t>
            </a:r>
            <a:r>
              <a:rPr lang="en-US" dirty="0" err="1"/>
              <a:t>valt</a:t>
            </a:r>
            <a:r>
              <a:rPr lang="en-US" dirty="0"/>
              <a:t> je op, wat </a:t>
            </a:r>
            <a:r>
              <a:rPr lang="en-US" dirty="0" err="1"/>
              <a:t>zijn</a:t>
            </a:r>
            <a:r>
              <a:rPr lang="en-US" dirty="0"/>
              <a:t> de </a:t>
            </a:r>
            <a:r>
              <a:rPr lang="en-US" dirty="0" err="1"/>
              <a:t>achtergronden</a:t>
            </a:r>
            <a:r>
              <a:rPr lang="en-US" dirty="0"/>
              <a:t> </a:t>
            </a:r>
            <a:r>
              <a:rPr lang="en-US" dirty="0" err="1"/>
              <a:t>denk</a:t>
            </a:r>
            <a:r>
              <a:rPr lang="en-US" dirty="0"/>
              <a:t> je?  Leg het accent op </a:t>
            </a:r>
            <a:r>
              <a:rPr lang="en-US" dirty="0" err="1"/>
              <a:t>sociale</a:t>
            </a:r>
            <a:r>
              <a:rPr lang="en-US" dirty="0"/>
              <a:t> </a:t>
            </a:r>
            <a:r>
              <a:rPr lang="en-US" dirty="0" err="1"/>
              <a:t>cohesie</a:t>
            </a:r>
            <a:r>
              <a:rPr lang="en-US" dirty="0"/>
              <a:t>, </a:t>
            </a:r>
            <a:r>
              <a:rPr lang="en-US" dirty="0" err="1"/>
              <a:t>samenhang</a:t>
            </a:r>
            <a:r>
              <a:rPr lang="en-US" dirty="0"/>
              <a:t>, </a:t>
            </a:r>
            <a:r>
              <a:rPr lang="en-US" dirty="0" err="1"/>
              <a:t>sociale</a:t>
            </a:r>
            <a:r>
              <a:rPr lang="en-US" dirty="0"/>
              <a:t> </a:t>
            </a:r>
            <a:r>
              <a:rPr lang="en-US" dirty="0" err="1"/>
              <a:t>contacten</a:t>
            </a:r>
            <a:r>
              <a:rPr lang="en-US" dirty="0"/>
              <a:t>. </a:t>
            </a:r>
          </a:p>
          <a:p>
            <a:pPr>
              <a:lnSpc>
                <a:spcPct val="90000"/>
              </a:lnSpc>
              <a:spcAft>
                <a:spcPts val="600"/>
              </a:spcAft>
            </a:pPr>
            <a:endParaRPr lang="en-US" dirty="0"/>
          </a:p>
          <a:p>
            <a:pPr>
              <a:lnSpc>
                <a:spcPct val="90000"/>
              </a:lnSpc>
              <a:spcAft>
                <a:spcPts val="600"/>
              </a:spcAft>
            </a:pPr>
            <a:r>
              <a:rPr lang="en-US" b="1" dirty="0" err="1"/>
              <a:t>Fieldresearch</a:t>
            </a:r>
            <a:r>
              <a:rPr lang="en-US" dirty="0"/>
              <a:t> Hoe </a:t>
            </a:r>
            <a:r>
              <a:rPr lang="en-US" dirty="0" err="1"/>
              <a:t>zou</a:t>
            </a:r>
            <a:r>
              <a:rPr lang="en-US" dirty="0"/>
              <a:t> je </a:t>
            </a:r>
            <a:r>
              <a:rPr lang="en-US" dirty="0" err="1"/>
              <a:t>fieldresearch</a:t>
            </a:r>
            <a:r>
              <a:rPr lang="en-US" dirty="0"/>
              <a:t> </a:t>
            </a:r>
            <a:r>
              <a:rPr lang="en-US" dirty="0" err="1"/>
              <a:t>aanpakken</a:t>
            </a:r>
            <a:r>
              <a:rPr lang="en-US" dirty="0"/>
              <a:t> </a:t>
            </a:r>
            <a:r>
              <a:rPr lang="en-US" dirty="0" err="1"/>
              <a:t>voor</a:t>
            </a:r>
            <a:r>
              <a:rPr lang="en-US" dirty="0"/>
              <a:t> </a:t>
            </a:r>
            <a:r>
              <a:rPr lang="en-US" dirty="0" err="1"/>
              <a:t>jullie</a:t>
            </a:r>
            <a:r>
              <a:rPr lang="en-US" dirty="0"/>
              <a:t> community </a:t>
            </a:r>
            <a:r>
              <a:rPr lang="en-US" dirty="0" err="1"/>
              <a:t>als</a:t>
            </a:r>
            <a:r>
              <a:rPr lang="en-US" dirty="0"/>
              <a:t> het accent </a:t>
            </a:r>
            <a:r>
              <a:rPr lang="en-US" dirty="0" err="1"/>
              <a:t>ligt</a:t>
            </a:r>
            <a:r>
              <a:rPr lang="en-US" dirty="0"/>
              <a:t> op </a:t>
            </a:r>
            <a:r>
              <a:rPr lang="en-US" dirty="0" err="1"/>
              <a:t>sociale</a:t>
            </a:r>
            <a:r>
              <a:rPr lang="en-US" dirty="0"/>
              <a:t> </a:t>
            </a:r>
            <a:r>
              <a:rPr lang="en-US" dirty="0" err="1"/>
              <a:t>cohesie</a:t>
            </a:r>
            <a:r>
              <a:rPr lang="en-US" dirty="0"/>
              <a:t>, </a:t>
            </a:r>
            <a:r>
              <a:rPr lang="en-US" dirty="0" err="1"/>
              <a:t>samenhang</a:t>
            </a:r>
            <a:r>
              <a:rPr lang="en-US" dirty="0"/>
              <a:t>, </a:t>
            </a:r>
            <a:r>
              <a:rPr lang="en-US" dirty="0" err="1"/>
              <a:t>sociale</a:t>
            </a:r>
            <a:r>
              <a:rPr lang="en-US" dirty="0"/>
              <a:t> </a:t>
            </a:r>
            <a:r>
              <a:rPr lang="en-US" dirty="0" err="1"/>
              <a:t>contacten</a:t>
            </a:r>
            <a:r>
              <a:rPr lang="en-US" dirty="0"/>
              <a:t>? </a:t>
            </a:r>
          </a:p>
          <a:p>
            <a:pPr indent="-228600">
              <a:lnSpc>
                <a:spcPct val="90000"/>
              </a:lnSpc>
              <a:spcAft>
                <a:spcPts val="600"/>
              </a:spcAft>
              <a:buFont typeface="Arial" panose="020B0604020202020204" pitchFamily="34" charset="0"/>
              <a:buChar char="•"/>
            </a:pPr>
            <a:endParaRPr lang="en-US" dirty="0"/>
          </a:p>
          <a:p>
            <a:pPr>
              <a:lnSpc>
                <a:spcPct val="90000"/>
              </a:lnSpc>
              <a:spcAft>
                <a:spcPts val="600"/>
              </a:spcAft>
            </a:pPr>
            <a:r>
              <a:rPr lang="en-US" dirty="0"/>
              <a:t>&gt; </a:t>
            </a:r>
            <a:r>
              <a:rPr lang="en-US" dirty="0" err="1"/>
              <a:t>Groepsopdracht</a:t>
            </a:r>
            <a:r>
              <a:rPr lang="en-US" dirty="0"/>
              <a:t>: </a:t>
            </a:r>
            <a:r>
              <a:rPr lang="en-US" dirty="0" err="1"/>
              <a:t>onderzoek</a:t>
            </a:r>
            <a:r>
              <a:rPr lang="en-US" dirty="0"/>
              <a:t> </a:t>
            </a:r>
            <a:r>
              <a:rPr lang="en-US" dirty="0" err="1"/>
              <a:t>welke</a:t>
            </a:r>
            <a:r>
              <a:rPr lang="en-US" dirty="0"/>
              <a:t> </a:t>
            </a:r>
            <a:r>
              <a:rPr lang="en-US" dirty="0" err="1"/>
              <a:t>vormen</a:t>
            </a:r>
            <a:r>
              <a:rPr lang="en-US" dirty="0"/>
              <a:t> </a:t>
            </a:r>
            <a:r>
              <a:rPr lang="en-US" dirty="0" err="1"/>
              <a:t>er</a:t>
            </a:r>
            <a:r>
              <a:rPr lang="en-US" dirty="0"/>
              <a:t> </a:t>
            </a:r>
            <a:r>
              <a:rPr lang="en-US" dirty="0" err="1"/>
              <a:t>zijn</a:t>
            </a:r>
            <a:r>
              <a:rPr lang="en-US" dirty="0"/>
              <a:t> </a:t>
            </a:r>
            <a:r>
              <a:rPr lang="en-US" dirty="0" err="1"/>
              <a:t>en</a:t>
            </a:r>
            <a:r>
              <a:rPr lang="en-US" dirty="0"/>
              <a:t> </a:t>
            </a:r>
            <a:r>
              <a:rPr lang="en-US" dirty="0" err="1"/>
              <a:t>welke</a:t>
            </a:r>
            <a:r>
              <a:rPr lang="en-US" dirty="0"/>
              <a:t> </a:t>
            </a:r>
            <a:r>
              <a:rPr lang="en-US" dirty="0" err="1"/>
              <a:t>bij</a:t>
            </a:r>
            <a:r>
              <a:rPr lang="en-US" dirty="0"/>
              <a:t> </a:t>
            </a:r>
            <a:r>
              <a:rPr lang="en-US" dirty="0" err="1"/>
              <a:t>jullie</a:t>
            </a:r>
            <a:r>
              <a:rPr lang="en-US" dirty="0"/>
              <a:t> </a:t>
            </a:r>
            <a:r>
              <a:rPr lang="en-US" dirty="0" err="1"/>
              <a:t>doel</a:t>
            </a:r>
            <a:r>
              <a:rPr lang="en-US" dirty="0"/>
              <a:t> / community past. Plan </a:t>
            </a:r>
            <a:r>
              <a:rPr lang="en-US" dirty="0" err="1"/>
              <a:t>dit</a:t>
            </a:r>
            <a:r>
              <a:rPr lang="en-US" dirty="0"/>
              <a:t> in in </a:t>
            </a:r>
            <a:r>
              <a:rPr lang="en-US" dirty="0" err="1"/>
              <a:t>jullie</a:t>
            </a:r>
            <a:r>
              <a:rPr lang="en-US" dirty="0"/>
              <a:t> </a:t>
            </a:r>
            <a:r>
              <a:rPr lang="en-US" dirty="0" err="1"/>
              <a:t>projectplanning</a:t>
            </a:r>
            <a:r>
              <a:rPr lang="en-US" dirty="0"/>
              <a:t>. </a:t>
            </a:r>
          </a:p>
          <a:p>
            <a:pPr>
              <a:lnSpc>
                <a:spcPct val="90000"/>
              </a:lnSpc>
              <a:spcAft>
                <a:spcPts val="600"/>
              </a:spcAft>
            </a:pPr>
            <a:endParaRPr lang="en-US" dirty="0"/>
          </a:p>
          <a:p>
            <a:pPr>
              <a:lnSpc>
                <a:spcPct val="90000"/>
              </a:lnSpc>
              <a:spcAft>
                <a:spcPts val="600"/>
              </a:spcAft>
            </a:pPr>
            <a:r>
              <a:rPr lang="en-US" b="1" dirty="0" err="1"/>
              <a:t>Confrontatie</a:t>
            </a:r>
            <a:r>
              <a:rPr lang="en-US" dirty="0"/>
              <a:t> </a:t>
            </a:r>
            <a:r>
              <a:rPr lang="en-US" dirty="0" err="1"/>
              <a:t>Vergelijk</a:t>
            </a:r>
            <a:r>
              <a:rPr lang="en-US" dirty="0"/>
              <a:t> A </a:t>
            </a:r>
            <a:r>
              <a:rPr lang="en-US" dirty="0" err="1"/>
              <a:t>en</a:t>
            </a:r>
            <a:r>
              <a:rPr lang="en-US" dirty="0"/>
              <a:t> B met </a:t>
            </a:r>
            <a:r>
              <a:rPr lang="en-US" dirty="0" err="1"/>
              <a:t>elkaar</a:t>
            </a:r>
            <a:r>
              <a:rPr lang="en-US" dirty="0"/>
              <a:t>: wat </a:t>
            </a:r>
            <a:r>
              <a:rPr lang="en-US" dirty="0" err="1"/>
              <a:t>komt</a:t>
            </a:r>
            <a:r>
              <a:rPr lang="en-US" dirty="0"/>
              <a:t> </a:t>
            </a:r>
            <a:r>
              <a:rPr lang="en-US" dirty="0" err="1"/>
              <a:t>overeen</a:t>
            </a:r>
            <a:r>
              <a:rPr lang="en-US" dirty="0"/>
              <a:t> </a:t>
            </a:r>
            <a:r>
              <a:rPr lang="en-US" dirty="0" err="1"/>
              <a:t>en</a:t>
            </a:r>
            <a:r>
              <a:rPr lang="en-US" dirty="0"/>
              <a:t> wat </a:t>
            </a:r>
            <a:r>
              <a:rPr lang="en-US" dirty="0" err="1"/>
              <a:t>niet</a:t>
            </a:r>
            <a:r>
              <a:rPr lang="en-US" dirty="0"/>
              <a:t> </a:t>
            </a:r>
            <a:r>
              <a:rPr lang="en-US" dirty="0" err="1"/>
              <a:t>en</a:t>
            </a:r>
            <a:r>
              <a:rPr lang="en-US" dirty="0"/>
              <a:t> </a:t>
            </a:r>
            <a:r>
              <a:rPr lang="en-US" dirty="0" err="1"/>
              <a:t>waarom</a:t>
            </a:r>
            <a:r>
              <a:rPr lang="en-US" dirty="0"/>
              <a:t> </a:t>
            </a:r>
            <a:r>
              <a:rPr lang="en-US" dirty="0" err="1"/>
              <a:t>denk</a:t>
            </a:r>
            <a:r>
              <a:rPr lang="en-US" dirty="0"/>
              <a:t> je van </a:t>
            </a:r>
            <a:r>
              <a:rPr lang="en-US" dirty="0" err="1"/>
              <a:t>niet</a:t>
            </a:r>
            <a:endParaRPr lang="en-US" dirty="0"/>
          </a:p>
          <a:p>
            <a:pPr>
              <a:lnSpc>
                <a:spcPct val="90000"/>
              </a:lnSpc>
              <a:spcAft>
                <a:spcPts val="600"/>
              </a:spcAft>
            </a:pPr>
            <a:endParaRPr lang="en-US" dirty="0"/>
          </a:p>
          <a:p>
            <a:pPr>
              <a:lnSpc>
                <a:spcPct val="90000"/>
              </a:lnSpc>
              <a:spcAft>
                <a:spcPts val="600"/>
              </a:spcAft>
            </a:pPr>
            <a:r>
              <a:rPr lang="en-US" dirty="0"/>
              <a:t>&gt; Plan </a:t>
            </a:r>
            <a:r>
              <a:rPr lang="en-US" dirty="0" err="1"/>
              <a:t>dit</a:t>
            </a:r>
            <a:r>
              <a:rPr lang="en-US" dirty="0"/>
              <a:t> in in </a:t>
            </a:r>
            <a:r>
              <a:rPr lang="en-US" dirty="0" err="1"/>
              <a:t>jullie</a:t>
            </a:r>
            <a:r>
              <a:rPr lang="en-US" dirty="0"/>
              <a:t> </a:t>
            </a:r>
            <a:r>
              <a:rPr lang="en-US" dirty="0" err="1"/>
              <a:t>projectplanning</a:t>
            </a:r>
            <a:r>
              <a:rPr lang="en-US" dirty="0"/>
              <a:t>. </a:t>
            </a:r>
          </a:p>
        </p:txBody>
      </p:sp>
      <p:sp>
        <p:nvSpPr>
          <p:cNvPr id="16" name="Rectangle 12">
            <a:extLst>
              <a:ext uri="{FF2B5EF4-FFF2-40B4-BE49-F238E27FC236}">
                <a16:creationId xmlns:a16="http://schemas.microsoft.com/office/drawing/2014/main" id="{ACD3AB31-A71C-4414-BA05-CF667CBA34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5909" y="3396995"/>
            <a:ext cx="6858002"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solidFill>
            </a:endParaRPr>
          </a:p>
        </p:txBody>
      </p:sp>
    </p:spTree>
    <p:extLst>
      <p:ext uri="{BB962C8B-B14F-4D97-AF65-F5344CB8AC3E}">
        <p14:creationId xmlns:p14="http://schemas.microsoft.com/office/powerpoint/2010/main" val="2479286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D05F4CC8-D174-413B-AC84-77E8F32AA302}"/>
              </a:ext>
            </a:extLst>
          </p:cNvPr>
          <p:cNvSpPr/>
          <p:nvPr/>
        </p:nvSpPr>
        <p:spPr>
          <a:xfrm>
            <a:off x="902970" y="689789"/>
            <a:ext cx="9987280" cy="2462213"/>
          </a:xfrm>
          <a:prstGeom prst="rect">
            <a:avLst/>
          </a:prstGeom>
        </p:spPr>
        <p:txBody>
          <a:bodyPr wrap="square">
            <a:spAutoFit/>
          </a:bodyPr>
          <a:lstStyle/>
          <a:p>
            <a:r>
              <a:rPr lang="nl-NL" sz="2800" b="1" dirty="0">
                <a:solidFill>
                  <a:schemeClr val="accent1"/>
                </a:solidFill>
              </a:rPr>
              <a:t>Inzoomen op 3 trends die op de wijken afkomen </a:t>
            </a:r>
          </a:p>
          <a:p>
            <a:endParaRPr lang="nl-NL" dirty="0"/>
          </a:p>
          <a:p>
            <a:r>
              <a:rPr lang="nl-NL" dirty="0"/>
              <a:t>1) Energietransitie en klimaat adaptie: de nieuwe stadsvernieuwing</a:t>
            </a:r>
          </a:p>
          <a:p>
            <a:endParaRPr lang="nl-NL" dirty="0"/>
          </a:p>
          <a:p>
            <a:r>
              <a:rPr lang="nl-NL" dirty="0"/>
              <a:t>2) Langer thuis wonen ouderen / meer mensen met psychiatrische rugzak in de wijk </a:t>
            </a:r>
            <a:r>
              <a:rPr lang="nl-NL" b="1" dirty="0">
                <a:solidFill>
                  <a:schemeClr val="accent2"/>
                </a:solidFill>
              </a:rPr>
              <a:t>(extramuralisering) </a:t>
            </a:r>
            <a:r>
              <a:rPr lang="nl-NL" dirty="0"/>
              <a:t>Het vergt ook veel van de “ontvangers” in de wijken, bijscholing voor buurtbewoners/vrijwilligers nodig</a:t>
            </a:r>
          </a:p>
          <a:p>
            <a:endParaRPr lang="nl-NL" dirty="0"/>
          </a:p>
          <a:p>
            <a:r>
              <a:rPr lang="nl-NL" dirty="0"/>
              <a:t>3) Zelfredzaamheid bij bewoners op welzijn en zorg (werkwijze sociale wijkteams)</a:t>
            </a:r>
          </a:p>
        </p:txBody>
      </p:sp>
      <p:sp>
        <p:nvSpPr>
          <p:cNvPr id="4" name="Rechthoek 3">
            <a:extLst>
              <a:ext uri="{FF2B5EF4-FFF2-40B4-BE49-F238E27FC236}">
                <a16:creationId xmlns:a16="http://schemas.microsoft.com/office/drawing/2014/main" id="{CB5FC95A-D144-4928-BB61-96FAA1687BB8}"/>
              </a:ext>
            </a:extLst>
          </p:cNvPr>
          <p:cNvSpPr/>
          <p:nvPr/>
        </p:nvSpPr>
        <p:spPr>
          <a:xfrm>
            <a:off x="5977217" y="3244334"/>
            <a:ext cx="237566" cy="369332"/>
          </a:xfrm>
          <a:prstGeom prst="rect">
            <a:avLst/>
          </a:prstGeom>
        </p:spPr>
        <p:txBody>
          <a:bodyPr wrap="none">
            <a:spAutoFit/>
          </a:bodyPr>
          <a:lstStyle/>
          <a:p>
            <a:r>
              <a:rPr lang="nl-NL" dirty="0"/>
              <a:t> </a:t>
            </a:r>
          </a:p>
        </p:txBody>
      </p:sp>
      <p:sp>
        <p:nvSpPr>
          <p:cNvPr id="5" name="Rechthoek 4">
            <a:extLst>
              <a:ext uri="{FF2B5EF4-FFF2-40B4-BE49-F238E27FC236}">
                <a16:creationId xmlns:a16="http://schemas.microsoft.com/office/drawing/2014/main" id="{DF3FCFDB-1706-4694-A2FD-A2CFAD9D17A1}"/>
              </a:ext>
            </a:extLst>
          </p:cNvPr>
          <p:cNvSpPr/>
          <p:nvPr/>
        </p:nvSpPr>
        <p:spPr>
          <a:xfrm>
            <a:off x="4314826" y="3952218"/>
            <a:ext cx="7353300" cy="2062103"/>
          </a:xfrm>
          <a:prstGeom prst="rect">
            <a:avLst/>
          </a:prstGeom>
          <a:ln>
            <a:solidFill>
              <a:schemeClr val="accent2"/>
            </a:solidFill>
          </a:ln>
        </p:spPr>
        <p:txBody>
          <a:bodyPr wrap="square">
            <a:spAutoFit/>
          </a:bodyPr>
          <a:lstStyle/>
          <a:p>
            <a:r>
              <a:rPr lang="nl-NL" sz="1600" dirty="0">
                <a:solidFill>
                  <a:schemeClr val="accent2"/>
                </a:solidFill>
              </a:rPr>
              <a:t>De criteria om in aanmerking te komen voor zorg met verblijf worden in een aantal stappen verzwaard. Dit gebeurt onder de noemer ‘scheiden van wonen en zorg’ of extramuralisering. De zorg en ondersteuning aan deze kwetsbare mensen moet voortaan bij mensen thuis worden georganiseerd. Dat betekent dat corporaties de komende tijd steeds meer ouderen met fysieke problemen, maar ook meer mensen met psychische problemen en meer mensen met een verstandelijke beperking (bijzondere doelgroepen) zullen huisvesten. Mensen met problemen blijven langer thuis wonen en stromen na een opname sneller uit.</a:t>
            </a:r>
          </a:p>
        </p:txBody>
      </p:sp>
      <p:cxnSp>
        <p:nvCxnSpPr>
          <p:cNvPr id="7" name="Verbindingslijn: gebogen 6">
            <a:extLst>
              <a:ext uri="{FF2B5EF4-FFF2-40B4-BE49-F238E27FC236}">
                <a16:creationId xmlns:a16="http://schemas.microsoft.com/office/drawing/2014/main" id="{0DDFFF5D-0B60-4854-BAE5-232C4DD18004}"/>
              </a:ext>
            </a:extLst>
          </p:cNvPr>
          <p:cNvCxnSpPr/>
          <p:nvPr/>
        </p:nvCxnSpPr>
        <p:spPr>
          <a:xfrm rot="16200000" flipH="1">
            <a:off x="10087724" y="2761886"/>
            <a:ext cx="1764000" cy="432000"/>
          </a:xfrm>
          <a:prstGeom prst="bentConnector3">
            <a:avLst/>
          </a:prstGeom>
          <a:ln>
            <a:solidFill>
              <a:schemeClr val="accent2"/>
            </a:solidFill>
            <a:headEnd type="triangle"/>
            <a:tailEnd type="triangle"/>
          </a:ln>
        </p:spPr>
        <p:style>
          <a:lnRef idx="1">
            <a:schemeClr val="accent2"/>
          </a:lnRef>
          <a:fillRef idx="0">
            <a:schemeClr val="accent2"/>
          </a:fillRef>
          <a:effectRef idx="0">
            <a:schemeClr val="accent2"/>
          </a:effectRef>
          <a:fontRef idx="minor">
            <a:schemeClr val="tx1"/>
          </a:fontRef>
        </p:style>
      </p:cxnSp>
      <p:sp>
        <p:nvSpPr>
          <p:cNvPr id="8" name="Tekstballon: rechthoek met afgeronde hoeken 7">
            <a:extLst>
              <a:ext uri="{FF2B5EF4-FFF2-40B4-BE49-F238E27FC236}">
                <a16:creationId xmlns:a16="http://schemas.microsoft.com/office/drawing/2014/main" id="{9AE5D6A4-DDC0-41CF-BE39-96BD1C82721F}"/>
              </a:ext>
            </a:extLst>
          </p:cNvPr>
          <p:cNvSpPr/>
          <p:nvPr/>
        </p:nvSpPr>
        <p:spPr>
          <a:xfrm>
            <a:off x="1006276" y="3552108"/>
            <a:ext cx="2857500" cy="2462213"/>
          </a:xfrm>
          <a:prstGeom prst="wedgeRoundRectCallout">
            <a:avLst>
              <a:gd name="adj1" fmla="val 70167"/>
              <a:gd name="adj2" fmla="val -7018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t>Welke thema’s zijn belangrijk voor jullie Community? </a:t>
            </a:r>
          </a:p>
        </p:txBody>
      </p:sp>
    </p:spTree>
    <p:extLst>
      <p:ext uri="{BB962C8B-B14F-4D97-AF65-F5344CB8AC3E}">
        <p14:creationId xmlns:p14="http://schemas.microsoft.com/office/powerpoint/2010/main" val="1076284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C8C3900-B8A1-4965-88E6-CBCBFE067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04825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838200" y="624568"/>
            <a:ext cx="3766457" cy="5412920"/>
          </a:xfrm>
        </p:spPr>
        <p:txBody>
          <a:bodyPr>
            <a:normAutofit/>
          </a:bodyPr>
          <a:lstStyle/>
          <a:p>
            <a:r>
              <a:rPr lang="nl-NL" dirty="0">
                <a:solidFill>
                  <a:srgbClr val="FFFFFF"/>
                </a:solidFill>
              </a:rPr>
              <a:t>Verdieping wijkaanpak</a:t>
            </a:r>
          </a:p>
        </p:txBody>
      </p:sp>
      <p:sp>
        <p:nvSpPr>
          <p:cNvPr id="3" name="Tijdelijke aanduiding voor inhoud 2"/>
          <p:cNvSpPr>
            <a:spLocks noGrp="1"/>
          </p:cNvSpPr>
          <p:nvPr>
            <p:ph idx="1"/>
          </p:nvPr>
        </p:nvSpPr>
        <p:spPr>
          <a:xfrm>
            <a:off x="5600702" y="957943"/>
            <a:ext cx="5753098" cy="5412920"/>
          </a:xfrm>
        </p:spPr>
        <p:txBody>
          <a:bodyPr anchor="ctr">
            <a:normAutofit fontScale="92500" lnSpcReduction="10000"/>
          </a:bodyPr>
          <a:lstStyle/>
          <a:p>
            <a:pPr marL="0" indent="0">
              <a:buNone/>
            </a:pPr>
            <a:r>
              <a:rPr lang="nl-NL" sz="2400" dirty="0">
                <a:solidFill>
                  <a:schemeClr val="accent1"/>
                </a:solidFill>
              </a:rPr>
              <a:t>Stapelbuurten</a:t>
            </a:r>
            <a:br>
              <a:rPr lang="nl-NL" sz="1700" dirty="0"/>
            </a:br>
            <a:endParaRPr lang="nl-NL" sz="1700" dirty="0"/>
          </a:p>
          <a:p>
            <a:pPr marL="0" indent="0">
              <a:buNone/>
            </a:pPr>
            <a:r>
              <a:rPr lang="nl-NL" sz="1700" dirty="0"/>
              <a:t>persbericht: </a:t>
            </a:r>
            <a:r>
              <a:rPr lang="nl-NL" sz="1700" dirty="0">
                <a:hlinkClick r:id="rId2"/>
              </a:rPr>
              <a:t>https://www.aedes.nl/artikelen/klant-en-wonen/wijkaanpak-en-leefbaarheid/wijkaanpak/woningcorporaties-grotere-tweedeling-leidt-tot-nieuwe-achterstandswijken.html</a:t>
            </a:r>
            <a:endParaRPr lang="nl-NL" sz="1700" dirty="0"/>
          </a:p>
          <a:p>
            <a:pPr marL="0" indent="0">
              <a:buNone/>
            </a:pPr>
            <a:endParaRPr lang="nl-NL" sz="1700" dirty="0"/>
          </a:p>
          <a:p>
            <a:pPr marL="0" indent="0">
              <a:buNone/>
            </a:pPr>
            <a:r>
              <a:rPr lang="nl-NL" sz="1700" dirty="0"/>
              <a:t>Lees het artikel en beantwoord de volgende vragen: </a:t>
            </a:r>
          </a:p>
          <a:p>
            <a:pPr>
              <a:buFontTx/>
              <a:buChar char="-"/>
            </a:pPr>
            <a:r>
              <a:rPr lang="nl-NL" sz="1700" dirty="0"/>
              <a:t>Welke Stad &amp; wijk termen worden gebruikt?</a:t>
            </a:r>
          </a:p>
          <a:p>
            <a:pPr>
              <a:buFontTx/>
              <a:buChar char="-"/>
            </a:pPr>
            <a:r>
              <a:rPr lang="nl-NL" sz="1700" dirty="0"/>
              <a:t>- welke leefdomeinen komen aan bod: wonen, </a:t>
            </a:r>
            <a:r>
              <a:rPr lang="nl-NL" sz="1700" dirty="0" err="1"/>
              <a:t>welzijnm</a:t>
            </a:r>
            <a:r>
              <a:rPr lang="nl-NL" sz="1700" dirty="0"/>
              <a:t>, inkomen, werk en gezondheid? </a:t>
            </a:r>
          </a:p>
          <a:p>
            <a:pPr>
              <a:buFontTx/>
              <a:buChar char="-"/>
            </a:pPr>
            <a:r>
              <a:rPr lang="nl-NL" sz="1700" dirty="0"/>
              <a:t>Wat herken je van je bezoeken aan Uitvindersbuurt en Fatima? </a:t>
            </a:r>
          </a:p>
          <a:p>
            <a:pPr marL="0" indent="0">
              <a:buNone/>
            </a:pPr>
            <a:endParaRPr lang="nl-NL" sz="1700" dirty="0"/>
          </a:p>
          <a:p>
            <a:pPr marL="0" indent="0">
              <a:buNone/>
            </a:pPr>
            <a:r>
              <a:rPr lang="nl-NL" sz="1700" dirty="0"/>
              <a:t>Ter inspiratie: </a:t>
            </a:r>
          </a:p>
          <a:p>
            <a:pPr marL="0" indent="0">
              <a:buNone/>
            </a:pPr>
            <a:r>
              <a:rPr lang="nl-NL" sz="1700" dirty="0"/>
              <a:t>Filmpje van Wij Zijn Nijmegen: </a:t>
            </a:r>
            <a:r>
              <a:rPr lang="nl-NL" sz="1700" dirty="0" err="1"/>
              <a:t>wijkenstampotavond</a:t>
            </a:r>
            <a:r>
              <a:rPr lang="nl-NL" sz="1700" dirty="0"/>
              <a:t> met kerst</a:t>
            </a:r>
          </a:p>
          <a:p>
            <a:pPr marL="0" indent="0">
              <a:buNone/>
            </a:pPr>
            <a:r>
              <a:rPr lang="nl-NL" sz="1700" dirty="0">
                <a:hlinkClick r:id="rId3"/>
              </a:rPr>
              <a:t>https://youtu.be/grrNhD7_VmE</a:t>
            </a:r>
            <a:r>
              <a:rPr lang="nl-NL" sz="1700" dirty="0"/>
              <a:t> </a:t>
            </a:r>
          </a:p>
          <a:p>
            <a:pPr marL="0" indent="0">
              <a:buNone/>
            </a:pPr>
            <a:endParaRPr lang="nl-NL" sz="1700" dirty="0"/>
          </a:p>
          <a:p>
            <a:pPr marL="0" indent="0">
              <a:buNone/>
            </a:pPr>
            <a:r>
              <a:rPr lang="nl-NL" sz="1700" dirty="0"/>
              <a:t>Welke oplossingen komen in dit filmpje langs?</a:t>
            </a:r>
          </a:p>
          <a:p>
            <a:pPr marL="0" indent="0">
              <a:buNone/>
            </a:pPr>
            <a:endParaRPr lang="nl-NL" sz="1700" dirty="0"/>
          </a:p>
          <a:p>
            <a:pPr marL="0" indent="0">
              <a:buNone/>
            </a:pPr>
            <a:endParaRPr lang="nl-NL" sz="1700" dirty="0"/>
          </a:p>
        </p:txBody>
      </p:sp>
    </p:spTree>
    <p:extLst>
      <p:ext uri="{BB962C8B-B14F-4D97-AF65-F5344CB8AC3E}">
        <p14:creationId xmlns:p14="http://schemas.microsoft.com/office/powerpoint/2010/main" val="858901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A297797-5C89-4791-8204-AB071FA1FB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hthoek 1">
            <a:extLst>
              <a:ext uri="{FF2B5EF4-FFF2-40B4-BE49-F238E27FC236}">
                <a16:creationId xmlns:a16="http://schemas.microsoft.com/office/drawing/2014/main" id="{FA0920B0-9664-4BB0-83AC-8ABB310CAB90}"/>
              </a:ext>
            </a:extLst>
          </p:cNvPr>
          <p:cNvSpPr/>
          <p:nvPr/>
        </p:nvSpPr>
        <p:spPr>
          <a:xfrm>
            <a:off x="643468" y="643467"/>
            <a:ext cx="4804064" cy="5571065"/>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3600" b="0" i="0" u="none" strike="noStrike" kern="1200" dirty="0" err="1">
                <a:solidFill>
                  <a:schemeClr val="tx1"/>
                </a:solidFill>
                <a:effectLst/>
                <a:latin typeface="+mj-lt"/>
                <a:ea typeface="+mj-ea"/>
                <a:cs typeface="+mj-cs"/>
              </a:rPr>
              <a:t>Theorie</a:t>
            </a:r>
            <a:r>
              <a:rPr lang="en-US" sz="3600" b="0" i="0" u="none" strike="noStrike" kern="1200" dirty="0">
                <a:solidFill>
                  <a:schemeClr val="tx1"/>
                </a:solidFill>
                <a:effectLst/>
                <a:latin typeface="+mj-lt"/>
                <a:ea typeface="+mj-ea"/>
                <a:cs typeface="+mj-cs"/>
              </a:rPr>
              <a:t> van </a:t>
            </a:r>
            <a:r>
              <a:rPr lang="en-US" sz="3600" b="0" i="0" u="none" strike="noStrike" kern="1200" dirty="0" err="1">
                <a:solidFill>
                  <a:schemeClr val="tx1"/>
                </a:solidFill>
                <a:effectLst/>
                <a:latin typeface="+mj-lt"/>
                <a:ea typeface="+mj-ea"/>
                <a:cs typeface="+mj-cs"/>
              </a:rPr>
              <a:t>draagkracht</a:t>
            </a:r>
            <a:r>
              <a:rPr lang="en-US" sz="3600" b="0" i="0" u="none" strike="noStrike" kern="1200" dirty="0">
                <a:solidFill>
                  <a:schemeClr val="tx1"/>
                </a:solidFill>
                <a:effectLst/>
                <a:latin typeface="+mj-lt"/>
                <a:ea typeface="+mj-ea"/>
                <a:cs typeface="+mj-cs"/>
              </a:rPr>
              <a:t> in </a:t>
            </a:r>
            <a:r>
              <a:rPr lang="en-US" sz="3600" b="0" i="0" u="none" strike="noStrike" kern="1200" dirty="0" err="1">
                <a:solidFill>
                  <a:schemeClr val="tx1"/>
                </a:solidFill>
                <a:effectLst/>
                <a:latin typeface="+mj-lt"/>
                <a:ea typeface="+mj-ea"/>
                <a:cs typeface="+mj-cs"/>
              </a:rPr>
              <a:t>wijken</a:t>
            </a:r>
            <a:r>
              <a:rPr lang="en-US" sz="3600" b="0" i="0" kern="1200" dirty="0">
                <a:solidFill>
                  <a:schemeClr val="tx1"/>
                </a:solidFill>
                <a:effectLst/>
                <a:latin typeface="+mj-lt"/>
                <a:ea typeface="+mj-ea"/>
                <a:cs typeface="+mj-cs"/>
              </a:rPr>
              <a:t>​</a:t>
            </a:r>
            <a:endParaRPr lang="en-US" sz="3600" kern="1200" dirty="0">
              <a:solidFill>
                <a:schemeClr val="tx1"/>
              </a:solidFill>
              <a:latin typeface="+mj-lt"/>
              <a:ea typeface="+mj-ea"/>
              <a:cs typeface="+mj-cs"/>
            </a:endParaRPr>
          </a:p>
        </p:txBody>
      </p:sp>
      <p:sp>
        <p:nvSpPr>
          <p:cNvPr id="12" name="Freeform: Shape 11">
            <a:extLst>
              <a:ext uri="{FF2B5EF4-FFF2-40B4-BE49-F238E27FC236}">
                <a16:creationId xmlns:a16="http://schemas.microsoft.com/office/drawing/2014/main" id="{569BBA9B-8F4E-4D2B-BEFA-41A4754433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188" y="-231223"/>
            <a:ext cx="1409491" cy="1876653"/>
          </a:xfrm>
          <a:custGeom>
            <a:avLst/>
            <a:gdLst>
              <a:gd name="connsiteX0" fmla="*/ 0 w 1409491"/>
              <a:gd name="connsiteY0" fmla="*/ 643075 h 1876653"/>
              <a:gd name="connsiteX1" fmla="*/ 643075 w 1409491"/>
              <a:gd name="connsiteY1" fmla="*/ 0 h 1876653"/>
              <a:gd name="connsiteX2" fmla="*/ 1409491 w 1409491"/>
              <a:gd name="connsiteY2" fmla="*/ 0 h 1876653"/>
              <a:gd name="connsiteX3" fmla="*/ 1409491 w 1409491"/>
              <a:gd name="connsiteY3" fmla="*/ 1876653 h 1876653"/>
              <a:gd name="connsiteX4" fmla="*/ 1233578 w 1409491"/>
              <a:gd name="connsiteY4" fmla="*/ 1876653 h 1876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491" h="1876653">
                <a:moveTo>
                  <a:pt x="0" y="643075"/>
                </a:moveTo>
                <a:lnTo>
                  <a:pt x="643075" y="0"/>
                </a:lnTo>
                <a:lnTo>
                  <a:pt x="1409491" y="0"/>
                </a:lnTo>
                <a:lnTo>
                  <a:pt x="1409491" y="1876653"/>
                </a:lnTo>
                <a:lnTo>
                  <a:pt x="1233578" y="187665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Rectangle 13">
            <a:extLst>
              <a:ext uri="{FF2B5EF4-FFF2-40B4-BE49-F238E27FC236}">
                <a16:creationId xmlns:a16="http://schemas.microsoft.com/office/drawing/2014/main" id="{851012D1-8033-40B1-9EC0-91390FFC74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01285" y="128278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Rechthoek 4">
            <a:extLst>
              <a:ext uri="{FF2B5EF4-FFF2-40B4-BE49-F238E27FC236}">
                <a16:creationId xmlns:a16="http://schemas.microsoft.com/office/drawing/2014/main" id="{D76D5AA5-3C17-4592-9D82-A59204577D77}"/>
              </a:ext>
            </a:extLst>
          </p:cNvPr>
          <p:cNvSpPr/>
          <p:nvPr/>
        </p:nvSpPr>
        <p:spPr>
          <a:xfrm>
            <a:off x="6090998" y="643467"/>
            <a:ext cx="5457533" cy="5571065"/>
          </a:xfrm>
          <a:prstGeom prst="rect">
            <a:avLst/>
          </a:prstGeom>
        </p:spPr>
        <p:txBody>
          <a:bodyPr vert="horz" lIns="91440" tIns="45720" rIns="91440" bIns="45720" rtlCol="0" anchor="ctr">
            <a:normAutofit/>
          </a:bodyPr>
          <a:lstStyle/>
          <a:p>
            <a:pPr>
              <a:lnSpc>
                <a:spcPct val="90000"/>
              </a:lnSpc>
              <a:spcAft>
                <a:spcPts val="600"/>
              </a:spcAft>
            </a:pPr>
            <a:r>
              <a:rPr lang="nl-NL" sz="2000" dirty="0"/>
              <a:t>Voor bewoners is </a:t>
            </a:r>
            <a:r>
              <a:rPr lang="nl-NL" sz="2000" b="1" dirty="0">
                <a:solidFill>
                  <a:schemeClr val="accent1"/>
                </a:solidFill>
              </a:rPr>
              <a:t>draagkracht </a:t>
            </a:r>
            <a:r>
              <a:rPr lang="nl-NL" sz="2000" dirty="0"/>
              <a:t>globaal te onderscheiden in:​</a:t>
            </a:r>
          </a:p>
          <a:p>
            <a:pPr indent="-228600">
              <a:lnSpc>
                <a:spcPct val="90000"/>
              </a:lnSpc>
              <a:spcAft>
                <a:spcPts val="600"/>
              </a:spcAft>
              <a:buFont typeface="Arial" panose="020B0604020202020204" pitchFamily="34" charset="0"/>
              <a:buChar char="•"/>
            </a:pPr>
            <a:r>
              <a:rPr lang="nl-NL" sz="2000" dirty="0"/>
              <a:t>Stress : vooral financieel, maar ook gezondheid, eenzaamheid​</a:t>
            </a:r>
          </a:p>
          <a:p>
            <a:pPr indent="-228600">
              <a:lnSpc>
                <a:spcPct val="90000"/>
              </a:lnSpc>
              <a:spcAft>
                <a:spcPts val="600"/>
              </a:spcAft>
              <a:buFont typeface="Arial" panose="020B0604020202020204" pitchFamily="34" charset="0"/>
              <a:buChar char="•"/>
            </a:pPr>
            <a:r>
              <a:rPr lang="nl-NL" sz="2000" dirty="0"/>
              <a:t>Comfort​: gewoon lekker in je vel en fijn wonen​</a:t>
            </a:r>
          </a:p>
          <a:p>
            <a:pPr indent="-228600">
              <a:lnSpc>
                <a:spcPct val="90000"/>
              </a:lnSpc>
              <a:spcAft>
                <a:spcPts val="600"/>
              </a:spcAft>
              <a:buFont typeface="Arial" panose="020B0604020202020204" pitchFamily="34" charset="0"/>
              <a:buChar char="•"/>
            </a:pPr>
            <a:r>
              <a:rPr lang="nl-NL" sz="2000" dirty="0"/>
              <a:t>Flow​ ; ook nog tijd over voor leuke dingen,  voor anderen / voor je wijk​</a:t>
            </a:r>
          </a:p>
          <a:p>
            <a:pPr indent="-228600">
              <a:lnSpc>
                <a:spcPct val="90000"/>
              </a:lnSpc>
              <a:spcAft>
                <a:spcPts val="600"/>
              </a:spcAft>
              <a:buFont typeface="Arial" panose="020B0604020202020204" pitchFamily="34" charset="0"/>
              <a:buChar char="•"/>
            </a:pPr>
            <a:endParaRPr lang="nl-NL" sz="2000" dirty="0"/>
          </a:p>
          <a:p>
            <a:pPr>
              <a:lnSpc>
                <a:spcPct val="90000"/>
              </a:lnSpc>
              <a:spcAft>
                <a:spcPts val="600"/>
              </a:spcAft>
            </a:pPr>
            <a:r>
              <a:rPr lang="nl-NL" sz="2000" dirty="0"/>
              <a:t>Persoonlijke en publieke contacten bij elkaar brengen om zo de mensen in de stress een beetje te ontlasten. Dit kan een functie zijn van een opbouwwerker, energiecoach etc. maar vooral van mensen zelf die comfort of flow ervaren. Samenredzaamheid wordt dit ook wel genoemd.​</a:t>
            </a:r>
          </a:p>
        </p:txBody>
      </p:sp>
      <p:sp>
        <p:nvSpPr>
          <p:cNvPr id="16" name="Rectangle 15">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809436" y="6033666"/>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Isosceles Triangle 17">
            <a:extLst>
              <a:ext uri="{FF2B5EF4-FFF2-40B4-BE49-F238E27FC236}">
                <a16:creationId xmlns:a16="http://schemas.microsoft.com/office/drawing/2014/main" id="{D291F021-C45C-4D44-A2B8-A789E386CC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3444" y="5721108"/>
            <a:ext cx="2261965" cy="1136891"/>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hthoek 2">
            <a:extLst>
              <a:ext uri="{FF2B5EF4-FFF2-40B4-BE49-F238E27FC236}">
                <a16:creationId xmlns:a16="http://schemas.microsoft.com/office/drawing/2014/main" id="{A9C8B2B5-8F6C-4D29-9A2C-EF560509FA8C}"/>
              </a:ext>
            </a:extLst>
          </p:cNvPr>
          <p:cNvSpPr/>
          <p:nvPr/>
        </p:nvSpPr>
        <p:spPr>
          <a:xfrm>
            <a:off x="5974813" y="3244334"/>
            <a:ext cx="242374" cy="369332"/>
          </a:xfrm>
          <a:prstGeom prst="rect">
            <a:avLst/>
          </a:prstGeom>
        </p:spPr>
        <p:txBody>
          <a:bodyPr wrap="none">
            <a:spAutoFit/>
          </a:bodyPr>
          <a:lstStyle/>
          <a:p>
            <a:pPr>
              <a:spcAft>
                <a:spcPts val="600"/>
              </a:spcAft>
            </a:pPr>
            <a:r>
              <a:rPr lang="nl-NL" b="0" i="0" dirty="0">
                <a:solidFill>
                  <a:srgbClr val="000000"/>
                </a:solidFill>
                <a:effectLst/>
                <a:latin typeface="Times New Roman" panose="02020603050405020304" pitchFamily="18" charset="0"/>
              </a:rPr>
              <a:t> </a:t>
            </a:r>
            <a:endParaRPr lang="nl-NL"/>
          </a:p>
        </p:txBody>
      </p:sp>
      <p:sp>
        <p:nvSpPr>
          <p:cNvPr id="4" name="Rechthoek 3">
            <a:extLst>
              <a:ext uri="{FF2B5EF4-FFF2-40B4-BE49-F238E27FC236}">
                <a16:creationId xmlns:a16="http://schemas.microsoft.com/office/drawing/2014/main" id="{A314D2EE-0C03-480B-9C19-92B721926904}"/>
              </a:ext>
            </a:extLst>
          </p:cNvPr>
          <p:cNvSpPr/>
          <p:nvPr/>
        </p:nvSpPr>
        <p:spPr>
          <a:xfrm>
            <a:off x="5977217" y="3244334"/>
            <a:ext cx="237566" cy="369332"/>
          </a:xfrm>
          <a:prstGeom prst="rect">
            <a:avLst/>
          </a:prstGeom>
        </p:spPr>
        <p:txBody>
          <a:bodyPr wrap="none">
            <a:spAutoFit/>
          </a:bodyPr>
          <a:lstStyle/>
          <a:p>
            <a:pPr>
              <a:spcAft>
                <a:spcPts val="600"/>
              </a:spcAft>
            </a:pPr>
            <a:r>
              <a:rPr lang="nl-NL" dirty="0"/>
              <a:t> </a:t>
            </a:r>
            <a:endParaRPr lang="nl-NL"/>
          </a:p>
        </p:txBody>
      </p:sp>
    </p:spTree>
    <p:extLst>
      <p:ext uri="{BB962C8B-B14F-4D97-AF65-F5344CB8AC3E}">
        <p14:creationId xmlns:p14="http://schemas.microsoft.com/office/powerpoint/2010/main" val="1001724117"/>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2" ma:contentTypeDescription="Een nieuw document maken." ma:contentTypeScope="" ma:versionID="1dc84fb11a9be35ac09a1ae920ea7357">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85fd8f0e804736af8b3f71c277445723"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154E8DF-403E-467E-ABBB-10DE436F89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47a28104-336f-447d-946e-e305ac2bcd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6277287-1D0A-4254-83EE-BB83AB486221}">
  <ds:schemaRefs>
    <ds:schemaRef ds:uri="http://schemas.microsoft.com/sharepoint/v3/contenttype/forms"/>
  </ds:schemaRefs>
</ds:datastoreItem>
</file>

<file path=customXml/itemProps3.xml><?xml version="1.0" encoding="utf-8"?>
<ds:datastoreItem xmlns:ds="http://schemas.openxmlformats.org/officeDocument/2006/customXml" ds:itemID="{6013681E-911E-4312-8D20-E9EF22F891E8}">
  <ds:schemaRefs>
    <ds:schemaRef ds:uri="47a28104-336f-447d-946e-e305ac2bcd47"/>
    <ds:schemaRef ds:uri="http://schemas.microsoft.com/office/2006/documentManagement/types"/>
    <ds:schemaRef ds:uri="http://schemas.openxmlformats.org/package/2006/metadata/core-properties"/>
    <ds:schemaRef ds:uri="http://purl.org/dc/dcmitype/"/>
    <ds:schemaRef ds:uri="http://purl.org/dc/elements/1.1/"/>
    <ds:schemaRef ds:uri="34354c1b-6b8c-435b-ad50-990538c19557"/>
    <ds:schemaRef ds:uri="http://schemas.microsoft.com/office/infopath/2007/PartnerControls"/>
    <ds:schemaRef ds:uri="http://schemas.microsoft.com/office/2006/metadata/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16</TotalTime>
  <Words>866</Words>
  <Application>Microsoft Office PowerPoint</Application>
  <PresentationFormat>Breedbeeld</PresentationFormat>
  <Paragraphs>80</Paragraphs>
  <Slides>10</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10</vt:i4>
      </vt:variant>
    </vt:vector>
  </HeadingPairs>
  <TitlesOfParts>
    <vt:vector size="16" baseType="lpstr">
      <vt:lpstr>Arial</vt:lpstr>
      <vt:lpstr>Calibri</vt:lpstr>
      <vt:lpstr>Calibri Light</vt:lpstr>
      <vt:lpstr>Comic Sans MS</vt:lpstr>
      <vt:lpstr>Times New Roman</vt:lpstr>
      <vt:lpstr>Kantoorthema</vt:lpstr>
      <vt:lpstr>Stad en Wijk lj2 p3</vt:lpstr>
      <vt:lpstr>PowerPoint-presentatie</vt:lpstr>
      <vt:lpstr>Community  Gemeenschap </vt:lpstr>
      <vt:lpstr>PowerPoint-presentatie</vt:lpstr>
      <vt:lpstr>PowerPoint-presentatie</vt:lpstr>
      <vt:lpstr>PowerPoint-presentatie</vt:lpstr>
      <vt:lpstr>PowerPoint-presentatie</vt:lpstr>
      <vt:lpstr>Verdieping wijkaanpak</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Stad en Wijk lj2 p3</dc:title>
  <dc:creator>Pascalle Cup</dc:creator>
  <cp:lastModifiedBy>Pascalle Cup</cp:lastModifiedBy>
  <cp:revision>1</cp:revision>
  <cp:lastPrinted>2020-02-09T16:10:36Z</cp:lastPrinted>
  <dcterms:created xsi:type="dcterms:W3CDTF">2020-02-09T15:53:32Z</dcterms:created>
  <dcterms:modified xsi:type="dcterms:W3CDTF">2020-02-09T16:10:40Z</dcterms:modified>
</cp:coreProperties>
</file>